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1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67" y="14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Lode" userId="5cff6e79-7df0-42e3-a3a5-71faf2217329" providerId="ADAL" clId="{DD36FAA9-CAEB-4D86-B4D8-C062BAFE1ABC}"/>
    <pc:docChg chg="custSel modSld">
      <pc:chgData name="Valerie Lode" userId="5cff6e79-7df0-42e3-a3a5-71faf2217329" providerId="ADAL" clId="{DD36FAA9-CAEB-4D86-B4D8-C062BAFE1ABC}" dt="2025-03-03T08:50:47.437" v="78" actId="1076"/>
      <pc:docMkLst>
        <pc:docMk/>
      </pc:docMkLst>
      <pc:sldChg chg="modSp mod">
        <pc:chgData name="Valerie Lode" userId="5cff6e79-7df0-42e3-a3a5-71faf2217329" providerId="ADAL" clId="{DD36FAA9-CAEB-4D86-B4D8-C062BAFE1ABC}" dt="2025-03-03T08:47:45.600" v="2" actId="20577"/>
        <pc:sldMkLst>
          <pc:docMk/>
          <pc:sldMk cId="2460709906" sldId="258"/>
        </pc:sldMkLst>
        <pc:spChg chg="mod">
          <ac:chgData name="Valerie Lode" userId="5cff6e79-7df0-42e3-a3a5-71faf2217329" providerId="ADAL" clId="{DD36FAA9-CAEB-4D86-B4D8-C062BAFE1ABC}" dt="2025-03-03T08:47:45.600" v="2" actId="20577"/>
          <ac:spMkLst>
            <pc:docMk/>
            <pc:sldMk cId="2460709906" sldId="258"/>
            <ac:spMk id="6" creationId="{00000000-0000-0000-0000-000000000000}"/>
          </ac:spMkLst>
        </pc:spChg>
      </pc:sldChg>
      <pc:sldChg chg="modSp mod">
        <pc:chgData name="Valerie Lode" userId="5cff6e79-7df0-42e3-a3a5-71faf2217329" providerId="ADAL" clId="{DD36FAA9-CAEB-4D86-B4D8-C062BAFE1ABC}" dt="2025-03-03T08:48:01.062" v="5" actId="20577"/>
        <pc:sldMkLst>
          <pc:docMk/>
          <pc:sldMk cId="2537528192" sldId="259"/>
        </pc:sldMkLst>
        <pc:spChg chg="mod">
          <ac:chgData name="Valerie Lode" userId="5cff6e79-7df0-42e3-a3a5-71faf2217329" providerId="ADAL" clId="{DD36FAA9-CAEB-4D86-B4D8-C062BAFE1ABC}" dt="2025-03-03T08:48:01.062" v="5" actId="20577"/>
          <ac:spMkLst>
            <pc:docMk/>
            <pc:sldMk cId="2537528192" sldId="259"/>
            <ac:spMk id="6" creationId="{00000000-0000-0000-0000-000000000000}"/>
          </ac:spMkLst>
        </pc:spChg>
      </pc:sldChg>
      <pc:sldChg chg="modSp mod">
        <pc:chgData name="Valerie Lode" userId="5cff6e79-7df0-42e3-a3a5-71faf2217329" providerId="ADAL" clId="{DD36FAA9-CAEB-4D86-B4D8-C062BAFE1ABC}" dt="2025-03-03T08:48:14.839" v="8" actId="20577"/>
        <pc:sldMkLst>
          <pc:docMk/>
          <pc:sldMk cId="2271496598" sldId="260"/>
        </pc:sldMkLst>
        <pc:spChg chg="mod">
          <ac:chgData name="Valerie Lode" userId="5cff6e79-7df0-42e3-a3a5-71faf2217329" providerId="ADAL" clId="{DD36FAA9-CAEB-4D86-B4D8-C062BAFE1ABC}" dt="2025-03-03T08:48:14.839" v="8" actId="20577"/>
          <ac:spMkLst>
            <pc:docMk/>
            <pc:sldMk cId="2271496598" sldId="260"/>
            <ac:spMk id="6" creationId="{00000000-0000-0000-0000-000000000000}"/>
          </ac:spMkLst>
        </pc:spChg>
      </pc:sldChg>
      <pc:sldChg chg="addSp delSp modSp mod">
        <pc:chgData name="Valerie Lode" userId="5cff6e79-7df0-42e3-a3a5-71faf2217329" providerId="ADAL" clId="{DD36FAA9-CAEB-4D86-B4D8-C062BAFE1ABC}" dt="2025-03-03T08:50:47.437" v="78" actId="1076"/>
        <pc:sldMkLst>
          <pc:docMk/>
          <pc:sldMk cId="2137371250" sldId="262"/>
        </pc:sldMkLst>
        <pc:spChg chg="mod">
          <ac:chgData name="Valerie Lode" userId="5cff6e79-7df0-42e3-a3a5-71faf2217329" providerId="ADAL" clId="{DD36FAA9-CAEB-4D86-B4D8-C062BAFE1ABC}" dt="2025-03-03T08:50:10.855" v="9" actId="20577"/>
          <ac:spMkLst>
            <pc:docMk/>
            <pc:sldMk cId="2137371250" sldId="262"/>
            <ac:spMk id="14" creationId="{00000000-0000-0000-0000-000000000000}"/>
          </ac:spMkLst>
        </pc:spChg>
        <pc:picChg chg="add mod">
          <ac:chgData name="Valerie Lode" userId="5cff6e79-7df0-42e3-a3a5-71faf2217329" providerId="ADAL" clId="{DD36FAA9-CAEB-4D86-B4D8-C062BAFE1ABC}" dt="2025-03-03T08:50:47.437" v="78" actId="1076"/>
          <ac:picMkLst>
            <pc:docMk/>
            <pc:sldMk cId="2137371250" sldId="262"/>
            <ac:picMk id="2" creationId="{ADCDAE54-B9DD-0A29-7500-0D1444AFBF94}"/>
          </ac:picMkLst>
        </pc:picChg>
      </pc:sldChg>
    </pc:docChg>
  </pc:docChgLst>
  <pc:docChgLst>
    <pc:chgData name="Valerie Lode" userId="5cff6e79-7df0-42e3-a3a5-71faf2217329" providerId="ADAL" clId="{87ECBF4B-F5C2-4EC0-9F97-1044020DAC43}"/>
    <pc:docChg chg="custSel modSld">
      <pc:chgData name="Valerie Lode" userId="5cff6e79-7df0-42e3-a3a5-71faf2217329" providerId="ADAL" clId="{87ECBF4B-F5C2-4EC0-9F97-1044020DAC43}" dt="2025-04-28T05:58:50.662" v="0" actId="33524"/>
      <pc:docMkLst>
        <pc:docMk/>
      </pc:docMkLst>
      <pc:sldChg chg="modSp mod">
        <pc:chgData name="Valerie Lode" userId="5cff6e79-7df0-42e3-a3a5-71faf2217329" providerId="ADAL" clId="{87ECBF4B-F5C2-4EC0-9F97-1044020DAC43}" dt="2025-04-28T05:58:50.662" v="0" actId="33524"/>
        <pc:sldMkLst>
          <pc:docMk/>
          <pc:sldMk cId="2944331357" sldId="261"/>
        </pc:sldMkLst>
        <pc:spChg chg="mod">
          <ac:chgData name="Valerie Lode" userId="5cff6e79-7df0-42e3-a3a5-71faf2217329" providerId="ADAL" clId="{87ECBF4B-F5C2-4EC0-9F97-1044020DAC43}" dt="2025-04-28T05:58:50.662" v="0" actId="33524"/>
          <ac:spMkLst>
            <pc:docMk/>
            <pc:sldMk cId="2944331357" sldId="261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95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690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41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54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22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31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29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33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877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411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653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636D5-AE04-4B22-B75F-0BD2E7502E68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B25BC-C4B4-4DEA-81C2-1966881D23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675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865808"/>
            <a:ext cx="3632200" cy="1030637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792000" y="2018123"/>
            <a:ext cx="11040000" cy="84872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200" indent="0">
              <a:buNone/>
            </a:pPr>
            <a:r>
              <a:rPr lang="de-DE" sz="5400" dirty="0">
                <a:latin typeface="Fira Sans" panose="020B0503050000020004" pitchFamily="34" charset="0"/>
              </a:rPr>
              <a:t>Die Rechercheplattform für Studium und Wissenschaft!</a:t>
            </a:r>
          </a:p>
        </p:txBody>
      </p:sp>
      <p:sp>
        <p:nvSpPr>
          <p:cNvPr id="11" name="Rechteck 10"/>
          <p:cNvSpPr/>
          <p:nvPr/>
        </p:nvSpPr>
        <p:spPr>
          <a:xfrm>
            <a:off x="0" y="6358466"/>
            <a:ext cx="12192000" cy="482600"/>
          </a:xfrm>
          <a:prstGeom prst="rect">
            <a:avLst/>
          </a:prstGeom>
          <a:solidFill>
            <a:srgbClr val="C6D11C"/>
          </a:solidFill>
          <a:ln w="28575">
            <a:solidFill>
              <a:srgbClr val="C6D1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57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865808"/>
            <a:ext cx="3632200" cy="1030637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792000" y="2018123"/>
            <a:ext cx="11040000" cy="84872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200" indent="0">
              <a:buNone/>
            </a:pPr>
            <a:r>
              <a:rPr lang="de-DE" sz="5400" dirty="0">
                <a:latin typeface="Fira Sans" panose="020B0503050000020004" pitchFamily="34" charset="0"/>
              </a:rPr>
              <a:t>Wirtschaftswissenschaften</a:t>
            </a:r>
          </a:p>
        </p:txBody>
      </p:sp>
      <p:sp>
        <p:nvSpPr>
          <p:cNvPr id="6" name="Inhaltsplatzhalter 3"/>
          <p:cNvSpPr txBox="1">
            <a:spLocks/>
          </p:cNvSpPr>
          <p:nvPr/>
        </p:nvSpPr>
        <p:spPr>
          <a:xfrm>
            <a:off x="792000" y="3220731"/>
            <a:ext cx="11040000" cy="248149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Über 10 wirtschaftswissenschaftliche Referenzdatenbanken</a:t>
            </a:r>
          </a:p>
          <a:p>
            <a:pPr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Über 5.500 eBooks zu fast allen Themen der Wirtschaft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358466"/>
            <a:ext cx="12192000" cy="482600"/>
          </a:xfrm>
          <a:prstGeom prst="rect">
            <a:avLst/>
          </a:prstGeom>
          <a:solidFill>
            <a:srgbClr val="C6D11C"/>
          </a:solidFill>
          <a:ln w="28575">
            <a:solidFill>
              <a:srgbClr val="C6D1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>
              <a:solidFill>
                <a:schemeClr val="bg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50" y="5613486"/>
            <a:ext cx="2435987" cy="138039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17"/>
          <a:stretch/>
        </p:blipFill>
        <p:spPr>
          <a:xfrm>
            <a:off x="3296645" y="5779373"/>
            <a:ext cx="1349484" cy="801227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093" y="6001507"/>
            <a:ext cx="1646873" cy="698274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261" y="6152387"/>
            <a:ext cx="2085616" cy="396514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7182" y="6111731"/>
            <a:ext cx="2564818" cy="43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0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865808"/>
            <a:ext cx="3632200" cy="1030637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792000" y="2018123"/>
            <a:ext cx="11040000" cy="84872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200" indent="0">
              <a:buNone/>
            </a:pPr>
            <a:r>
              <a:rPr lang="de-DE" sz="5400" dirty="0">
                <a:latin typeface="Fira Sans" panose="020B0503050000020004" pitchFamily="34" charset="0"/>
              </a:rPr>
              <a:t>Sozialwissenschaften</a:t>
            </a:r>
          </a:p>
        </p:txBody>
      </p:sp>
      <p:sp>
        <p:nvSpPr>
          <p:cNvPr id="6" name="Inhaltsplatzhalter 3"/>
          <p:cNvSpPr txBox="1">
            <a:spLocks/>
          </p:cNvSpPr>
          <p:nvPr/>
        </p:nvSpPr>
        <p:spPr>
          <a:xfrm>
            <a:off x="792000" y="3220727"/>
            <a:ext cx="11040000" cy="248149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7 sozialwissenschaftliche Referenzdatenbanken</a:t>
            </a:r>
          </a:p>
          <a:p>
            <a:pPr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Über 1.400 eBooks zu diversen Themen der angewandten Sozialwissenschaft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358466"/>
            <a:ext cx="12192000" cy="482600"/>
          </a:xfrm>
          <a:prstGeom prst="rect">
            <a:avLst/>
          </a:prstGeom>
          <a:solidFill>
            <a:srgbClr val="C6D11C"/>
          </a:solidFill>
          <a:ln w="28575">
            <a:solidFill>
              <a:srgbClr val="C6D1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>
              <a:solidFill>
                <a:schemeClr val="bg1"/>
              </a:solidFill>
            </a:endParaRP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82"/>
          <a:stretch/>
        </p:blipFill>
        <p:spPr>
          <a:xfrm>
            <a:off x="379570" y="6058278"/>
            <a:ext cx="1848961" cy="541672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191" y="6144705"/>
            <a:ext cx="2745617" cy="422825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56" y="5776756"/>
            <a:ext cx="1764644" cy="1134414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0856" y="6018558"/>
            <a:ext cx="1513649" cy="581208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208" y="5748816"/>
            <a:ext cx="1618016" cy="84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52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865808"/>
            <a:ext cx="3632200" cy="1030637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792000" y="2018123"/>
            <a:ext cx="11040000" cy="84872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200" indent="0">
              <a:buNone/>
            </a:pPr>
            <a:r>
              <a:rPr lang="de-DE" sz="5400" dirty="0">
                <a:latin typeface="Fira Sans" panose="020B0503050000020004" pitchFamily="34" charset="0"/>
              </a:rPr>
              <a:t>Psychologie</a:t>
            </a:r>
          </a:p>
        </p:txBody>
      </p:sp>
      <p:sp>
        <p:nvSpPr>
          <p:cNvPr id="6" name="Inhaltsplatzhalter 3"/>
          <p:cNvSpPr txBox="1">
            <a:spLocks/>
          </p:cNvSpPr>
          <p:nvPr/>
        </p:nvSpPr>
        <p:spPr>
          <a:xfrm>
            <a:off x="791999" y="3220733"/>
            <a:ext cx="11138743" cy="248149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Über 420.000 Fundstellen der Referenzdatenbank PSYNDEX</a:t>
            </a:r>
          </a:p>
          <a:p>
            <a:pPr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Ca. 900 elektronische Bücher mit psychologischem Hintergrund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358466"/>
            <a:ext cx="12192000" cy="482600"/>
          </a:xfrm>
          <a:prstGeom prst="rect">
            <a:avLst/>
          </a:prstGeom>
          <a:solidFill>
            <a:srgbClr val="C6D11C"/>
          </a:solidFill>
          <a:ln w="28575">
            <a:solidFill>
              <a:srgbClr val="C6D1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>
              <a:solidFill>
                <a:schemeClr val="bg1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5" r="805" b="1681"/>
          <a:stretch/>
        </p:blipFill>
        <p:spPr>
          <a:xfrm>
            <a:off x="8386503" y="5920222"/>
            <a:ext cx="3445497" cy="73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9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865808"/>
            <a:ext cx="3632200" cy="1030637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792000" y="2018123"/>
            <a:ext cx="11040000" cy="84872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200" indent="0">
              <a:buNone/>
            </a:pPr>
            <a:r>
              <a:rPr lang="de-DE" sz="5400" dirty="0">
                <a:latin typeface="Fira Sans" panose="020B0503050000020004" pitchFamily="34" charset="0"/>
              </a:rPr>
              <a:t>Recht</a:t>
            </a:r>
          </a:p>
        </p:txBody>
      </p:sp>
      <p:sp>
        <p:nvSpPr>
          <p:cNvPr id="6" name="Inhaltsplatzhalter 3"/>
          <p:cNvSpPr txBox="1">
            <a:spLocks/>
          </p:cNvSpPr>
          <p:nvPr/>
        </p:nvSpPr>
        <p:spPr>
          <a:xfrm>
            <a:off x="792000" y="3220729"/>
            <a:ext cx="11040000" cy="248149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Mit Referenzen aus der </a:t>
            </a:r>
            <a:r>
              <a:rPr lang="de-DE" sz="2000" dirty="0" err="1">
                <a:latin typeface="Fira Sans" panose="020B0503050000020004" pitchFamily="34" charset="0"/>
              </a:rPr>
              <a:t>Kuselit</a:t>
            </a:r>
            <a:r>
              <a:rPr lang="de-DE" sz="2000" dirty="0">
                <a:latin typeface="Fira Sans" panose="020B0503050000020004" pitchFamily="34" charset="0"/>
              </a:rPr>
              <a:t> Rechtsbibliografie</a:t>
            </a:r>
          </a:p>
          <a:p>
            <a:pPr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Rund 1.900 eBooks zu zahlreichen Rechtsbereichen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358466"/>
            <a:ext cx="12192000" cy="482600"/>
          </a:xfrm>
          <a:prstGeom prst="rect">
            <a:avLst/>
          </a:prstGeom>
          <a:solidFill>
            <a:srgbClr val="C6D11C"/>
          </a:solidFill>
          <a:ln w="28575">
            <a:solidFill>
              <a:srgbClr val="C6D1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>
              <a:solidFill>
                <a:schemeClr val="bg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039" y="5507178"/>
            <a:ext cx="1671961" cy="107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33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865808"/>
            <a:ext cx="3632200" cy="1030637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792000" y="2018123"/>
            <a:ext cx="11040000" cy="84872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200" indent="0">
              <a:buNone/>
            </a:pPr>
            <a:r>
              <a:rPr lang="de-DE" sz="5400" dirty="0">
                <a:latin typeface="Fira Sans" panose="020B0503050000020004" pitchFamily="34" charset="0"/>
              </a:rPr>
              <a:t>Technik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6358466"/>
            <a:ext cx="12192000" cy="482600"/>
          </a:xfrm>
          <a:prstGeom prst="rect">
            <a:avLst/>
          </a:prstGeom>
          <a:solidFill>
            <a:srgbClr val="C6D11C"/>
          </a:solidFill>
          <a:ln w="28575">
            <a:solidFill>
              <a:srgbClr val="C6D1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>
              <a:solidFill>
                <a:schemeClr val="bg1"/>
              </a:solidFill>
            </a:endParaRPr>
          </a:p>
        </p:txBody>
      </p:sp>
      <p:sp>
        <p:nvSpPr>
          <p:cNvPr id="14" name="Inhaltsplatzhalter 3"/>
          <p:cNvSpPr txBox="1">
            <a:spLocks/>
          </p:cNvSpPr>
          <p:nvPr/>
        </p:nvSpPr>
        <p:spPr>
          <a:xfrm>
            <a:off x="792000" y="3220729"/>
            <a:ext cx="11040000" cy="2481492"/>
          </a:xfrm>
          <a:prstGeom prst="rect">
            <a:avLst/>
          </a:prstGeom>
        </p:spPr>
        <p:txBody>
          <a:bodyPr/>
          <a:lstStyle>
            <a:lvl1pPr marL="432000" indent="-3708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ct val="17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06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chemeClr val="accent2">
                  <a:lumMod val="40000"/>
                  <a:lumOff val="60000"/>
                </a:schemeClr>
              </a:buClr>
              <a:buSzPct val="1200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Mit 7 technisch geprägten Referenzdatenbanken</a:t>
            </a:r>
          </a:p>
          <a:p>
            <a:pPr>
              <a:buClr>
                <a:srgbClr val="C6D11C"/>
              </a:buClr>
            </a:pPr>
            <a:r>
              <a:rPr lang="de-DE" sz="2000" dirty="0">
                <a:latin typeface="Fira Sans" panose="020B0503050000020004" pitchFamily="34" charset="0"/>
              </a:rPr>
              <a:t>Über 140 eBooks zu diversen technischen, anwendungsorientierten Fragestellungen</a:t>
            </a:r>
          </a:p>
        </p:txBody>
      </p:sp>
      <p:pic>
        <p:nvPicPr>
          <p:cNvPr id="19" name="Grafik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088" y="5836098"/>
            <a:ext cx="1172926" cy="734090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ADCDAE54-B9DD-0A29-7500-0D1444AFBF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486" y="6160209"/>
            <a:ext cx="2085616" cy="39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37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2354ad-bc46-471f-b3b7-1ad9981247a1">
      <Terms xmlns="http://schemas.microsoft.com/office/infopath/2007/PartnerControls"/>
    </lcf76f155ced4ddcb4097134ff3c332f>
    <TaxCatchAll xmlns="44a9e08e-4113-439b-a78a-b8bb9858d1dd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09A7A7D9A3044E849477332BC21325" ma:contentTypeVersion="16" ma:contentTypeDescription="Ein neues Dokument erstellen." ma:contentTypeScope="" ma:versionID="53b7eb1112ebb62c336772374eaaf533">
  <xsd:schema xmlns:xsd="http://www.w3.org/2001/XMLSchema" xmlns:xs="http://www.w3.org/2001/XMLSchema" xmlns:p="http://schemas.microsoft.com/office/2006/metadata/properties" xmlns:ns1="http://schemas.microsoft.com/sharepoint/v3" xmlns:ns2="aa2354ad-bc46-471f-b3b7-1ad9981247a1" xmlns:ns3="44a9e08e-4113-439b-a78a-b8bb9858d1dd" targetNamespace="http://schemas.microsoft.com/office/2006/metadata/properties" ma:root="true" ma:fieldsID="e2a1dd4524ebcbf1e2b6d391172ff310" ns1:_="" ns2:_="" ns3:_="">
    <xsd:import namespace="http://schemas.microsoft.com/sharepoint/v3"/>
    <xsd:import namespace="aa2354ad-bc46-471f-b3b7-1ad9981247a1"/>
    <xsd:import namespace="44a9e08e-4113-439b-a78a-b8bb9858d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2354ad-bc46-471f-b3b7-1ad9981247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22d33469-279e-48cc-9b44-86438371bc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9e08e-4113-439b-a78a-b8bb9858d1d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6b9353b-dcb7-4deb-a6c1-7370418349fa}" ma:internalName="TaxCatchAll" ma:showField="CatchAllData" ma:web="44a9e08e-4113-439b-a78a-b8bb9858d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ADE1B0-AE8A-41CB-A528-922E1CD8BE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BF202B-FFC6-4C4F-BB40-D8D86D0F768D}">
  <ds:schemaRefs>
    <ds:schemaRef ds:uri="http://schemas.microsoft.com/office/2006/metadata/properties"/>
    <ds:schemaRef ds:uri="http://schemas.microsoft.com/office/infopath/2007/PartnerControls"/>
    <ds:schemaRef ds:uri="19174ee0-d245-484b-8cd6-87fd9f327d18"/>
    <ds:schemaRef ds:uri="1d2d6989-09a4-457f-9848-2c42b329dafb"/>
    <ds:schemaRef ds:uri="aa2354ad-bc46-471f-b3b7-1ad9981247a1"/>
    <ds:schemaRef ds:uri="44a9e08e-4113-439b-a78a-b8bb9858d1dd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F0D24F64-D0BF-4287-908F-56ACEBBF00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a2354ad-bc46-471f-b3b7-1ad9981247a1"/>
    <ds:schemaRef ds:uri="44a9e08e-4113-439b-a78a-b8bb9858d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Breitbild</PresentationFormat>
  <Paragraphs>16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Fira Sans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GBI-Genios Deutsche Wirtschaftsdatenbank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Lode, Valerie</dc:creator>
  <cp:lastModifiedBy>Valerie Lode</cp:lastModifiedBy>
  <cp:revision>35</cp:revision>
  <dcterms:created xsi:type="dcterms:W3CDTF">2023-05-26T09:11:34Z</dcterms:created>
  <dcterms:modified xsi:type="dcterms:W3CDTF">2025-04-28T05:58:53Z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0x010100B809A7A7D9A3044E849477332BC21325</vt:lpwstr>
  </property>
  <property fmtid="{D5CDD505-2E9C-101B-9397-08002B2CF9AE}" pid="3" name="MediaServiceImageTags">
    <vt:lpwstr/>
  </property>
</Properties>
</file>