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  <p:sldId id="259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D1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67C2A0-A429-4B46-9B31-3075106A66BA}" v="8" dt="2025-04-23T13:34:52.5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50" d="100"/>
          <a:sy n="150" d="100"/>
        </p:scale>
        <p:origin x="-1986" y="-17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erie Lode" userId="5cff6e79-7df0-42e3-a3a5-71faf2217329" providerId="ADAL" clId="{4C67C2A0-A429-4B46-9B31-3075106A66BA}"/>
    <pc:docChg chg="undo custSel addSld delSld modSld">
      <pc:chgData name="Valerie Lode" userId="5cff6e79-7df0-42e3-a3a5-71faf2217329" providerId="ADAL" clId="{4C67C2A0-A429-4B46-9B31-3075106A66BA}" dt="2025-04-23T13:37:24.365" v="86" actId="1036"/>
      <pc:docMkLst>
        <pc:docMk/>
      </pc:docMkLst>
      <pc:sldChg chg="modSp mod">
        <pc:chgData name="Valerie Lode" userId="5cff6e79-7df0-42e3-a3a5-71faf2217329" providerId="ADAL" clId="{4C67C2A0-A429-4B46-9B31-3075106A66BA}" dt="2025-04-23T13:37:24.365" v="86" actId="1036"/>
        <pc:sldMkLst>
          <pc:docMk/>
          <pc:sldMk cId="2460709906" sldId="258"/>
        </pc:sldMkLst>
        <pc:picChg chg="mod">
          <ac:chgData name="Valerie Lode" userId="5cff6e79-7df0-42e3-a3a5-71faf2217329" providerId="ADAL" clId="{4C67C2A0-A429-4B46-9B31-3075106A66BA}" dt="2025-04-23T13:37:24.365" v="86" actId="1036"/>
          <ac:picMkLst>
            <pc:docMk/>
            <pc:sldMk cId="2460709906" sldId="258"/>
            <ac:picMk id="22" creationId="{138F8FED-7262-4C49-8C40-5D759F9DB693}"/>
          </ac:picMkLst>
        </pc:picChg>
      </pc:sldChg>
      <pc:sldChg chg="addSp delSp modSp mod">
        <pc:chgData name="Valerie Lode" userId="5cff6e79-7df0-42e3-a3a5-71faf2217329" providerId="ADAL" clId="{4C67C2A0-A429-4B46-9B31-3075106A66BA}" dt="2025-04-23T13:37:16.340" v="64" actId="478"/>
        <pc:sldMkLst>
          <pc:docMk/>
          <pc:sldMk cId="2537528192" sldId="259"/>
        </pc:sldMkLst>
        <pc:picChg chg="add">
          <ac:chgData name="Valerie Lode" userId="5cff6e79-7df0-42e3-a3a5-71faf2217329" providerId="ADAL" clId="{4C67C2A0-A429-4B46-9B31-3075106A66BA}" dt="2025-04-23T13:33:50.129" v="0"/>
          <ac:picMkLst>
            <pc:docMk/>
            <pc:sldMk cId="2537528192" sldId="259"/>
            <ac:picMk id="2" creationId="{E1F8CC9D-6F95-C230-B9A5-71F48F019D26}"/>
          </ac:picMkLst>
        </pc:picChg>
        <pc:picChg chg="add del mod">
          <ac:chgData name="Valerie Lode" userId="5cff6e79-7df0-42e3-a3a5-71faf2217329" providerId="ADAL" clId="{4C67C2A0-A429-4B46-9B31-3075106A66BA}" dt="2025-04-23T13:37:16.340" v="64" actId="478"/>
          <ac:picMkLst>
            <pc:docMk/>
            <pc:sldMk cId="2537528192" sldId="259"/>
            <ac:picMk id="3" creationId="{7CAB193E-02D9-2BA8-57A8-4470B2961ED9}"/>
          </ac:picMkLst>
        </pc:picChg>
      </pc:sldChg>
      <pc:sldChg chg="addSp delSp modSp mod">
        <pc:chgData name="Valerie Lode" userId="5cff6e79-7df0-42e3-a3a5-71faf2217329" providerId="ADAL" clId="{4C67C2A0-A429-4B46-9B31-3075106A66BA}" dt="2025-04-23T13:37:09.867" v="63" actId="478"/>
        <pc:sldMkLst>
          <pc:docMk/>
          <pc:sldMk cId="2271496598" sldId="260"/>
        </pc:sldMkLst>
        <pc:picChg chg="add del mod">
          <ac:chgData name="Valerie Lode" userId="5cff6e79-7df0-42e3-a3a5-71faf2217329" providerId="ADAL" clId="{4C67C2A0-A429-4B46-9B31-3075106A66BA}" dt="2025-04-23T13:37:09.867" v="63" actId="478"/>
          <ac:picMkLst>
            <pc:docMk/>
            <pc:sldMk cId="2271496598" sldId="260"/>
            <ac:picMk id="2" creationId="{48A356FC-E9C0-B954-32F9-5572B38B705C}"/>
          </ac:picMkLst>
        </pc:picChg>
        <pc:picChg chg="mod">
          <ac:chgData name="Valerie Lode" userId="5cff6e79-7df0-42e3-a3a5-71faf2217329" providerId="ADAL" clId="{4C67C2A0-A429-4B46-9B31-3075106A66BA}" dt="2025-04-23T13:37:02.731" v="62" actId="1035"/>
          <ac:picMkLst>
            <pc:docMk/>
            <pc:sldMk cId="2271496598" sldId="260"/>
            <ac:picMk id="3" creationId="{9F466D74-C3CE-C5BE-C489-412CE2866E79}"/>
          </ac:picMkLst>
        </pc:picChg>
        <pc:picChg chg="mod">
          <ac:chgData name="Valerie Lode" userId="5cff6e79-7df0-42e3-a3a5-71faf2217329" providerId="ADAL" clId="{4C67C2A0-A429-4B46-9B31-3075106A66BA}" dt="2025-04-23T13:37:02.019" v="61" actId="1035"/>
          <ac:picMkLst>
            <pc:docMk/>
            <pc:sldMk cId="2271496598" sldId="260"/>
            <ac:picMk id="9" creationId="{9B26CDCC-40CE-4868-9480-D50851EF1165}"/>
          </ac:picMkLst>
        </pc:picChg>
        <pc:picChg chg="mod">
          <ac:chgData name="Valerie Lode" userId="5cff6e79-7df0-42e3-a3a5-71faf2217329" providerId="ADAL" clId="{4C67C2A0-A429-4B46-9B31-3075106A66BA}" dt="2025-04-23T13:37:01.475" v="60" actId="1035"/>
          <ac:picMkLst>
            <pc:docMk/>
            <pc:sldMk cId="2271496598" sldId="260"/>
            <ac:picMk id="11" creationId="{58BDF9C0-52F6-FF65-D3F6-B2A2592BF409}"/>
          </ac:picMkLst>
        </pc:picChg>
        <pc:picChg chg="mod">
          <ac:chgData name="Valerie Lode" userId="5cff6e79-7df0-42e3-a3a5-71faf2217329" providerId="ADAL" clId="{4C67C2A0-A429-4B46-9B31-3075106A66BA}" dt="2025-04-23T13:37:00.610" v="59" actId="1035"/>
          <ac:picMkLst>
            <pc:docMk/>
            <pc:sldMk cId="2271496598" sldId="260"/>
            <ac:picMk id="14" creationId="{D3230F18-E184-C08F-35D3-2A514AC29415}"/>
          </ac:picMkLst>
        </pc:picChg>
        <pc:picChg chg="mod">
          <ac:chgData name="Valerie Lode" userId="5cff6e79-7df0-42e3-a3a5-71faf2217329" providerId="ADAL" clId="{4C67C2A0-A429-4B46-9B31-3075106A66BA}" dt="2025-04-23T13:36:58.795" v="58" actId="1035"/>
          <ac:picMkLst>
            <pc:docMk/>
            <pc:sldMk cId="2271496598" sldId="260"/>
            <ac:picMk id="20" creationId="{3A58A2CB-399C-A4A2-27D5-AAC2C9F61B2C}"/>
          </ac:picMkLst>
        </pc:picChg>
      </pc:sldChg>
      <pc:sldChg chg="addSp delSp modSp mod">
        <pc:chgData name="Valerie Lode" userId="5cff6e79-7df0-42e3-a3a5-71faf2217329" providerId="ADAL" clId="{4C67C2A0-A429-4B46-9B31-3075106A66BA}" dt="2025-04-23T13:36:41.060" v="50" actId="478"/>
        <pc:sldMkLst>
          <pc:docMk/>
          <pc:sldMk cId="2944331357" sldId="261"/>
        </pc:sldMkLst>
        <pc:picChg chg="add del mod">
          <ac:chgData name="Valerie Lode" userId="5cff6e79-7df0-42e3-a3a5-71faf2217329" providerId="ADAL" clId="{4C67C2A0-A429-4B46-9B31-3075106A66BA}" dt="2025-04-23T13:36:41.060" v="50" actId="478"/>
          <ac:picMkLst>
            <pc:docMk/>
            <pc:sldMk cId="2944331357" sldId="261"/>
            <ac:picMk id="2" creationId="{5D60C412-0F4A-7DBB-54BC-87AE6737450B}"/>
          </ac:picMkLst>
        </pc:picChg>
        <pc:picChg chg="mod">
          <ac:chgData name="Valerie Lode" userId="5cff6e79-7df0-42e3-a3a5-71faf2217329" providerId="ADAL" clId="{4C67C2A0-A429-4B46-9B31-3075106A66BA}" dt="2025-04-23T13:36:16.483" v="45" actId="1036"/>
          <ac:picMkLst>
            <pc:docMk/>
            <pc:sldMk cId="2944331357" sldId="261"/>
            <ac:picMk id="8" creationId="{0403D0A4-4C77-7028-5199-5A35DDBE17DD}"/>
          </ac:picMkLst>
        </pc:picChg>
        <pc:picChg chg="mod">
          <ac:chgData name="Valerie Lode" userId="5cff6e79-7df0-42e3-a3a5-71faf2217329" providerId="ADAL" clId="{4C67C2A0-A429-4B46-9B31-3075106A66BA}" dt="2025-04-23T13:36:15.074" v="43" actId="1036"/>
          <ac:picMkLst>
            <pc:docMk/>
            <pc:sldMk cId="2944331357" sldId="261"/>
            <ac:picMk id="10" creationId="{7A601A0C-9A9A-C08A-85A3-8D59E6C58206}"/>
          </ac:picMkLst>
        </pc:picChg>
        <pc:picChg chg="mod">
          <ac:chgData name="Valerie Lode" userId="5cff6e79-7df0-42e3-a3a5-71faf2217329" providerId="ADAL" clId="{4C67C2A0-A429-4B46-9B31-3075106A66BA}" dt="2025-04-23T13:36:13.970" v="41" actId="1036"/>
          <ac:picMkLst>
            <pc:docMk/>
            <pc:sldMk cId="2944331357" sldId="261"/>
            <ac:picMk id="15" creationId="{55412C3F-A028-B7D4-7CEC-E9FF049ACE18}"/>
          </ac:picMkLst>
        </pc:picChg>
        <pc:picChg chg="mod">
          <ac:chgData name="Valerie Lode" userId="5cff6e79-7df0-42e3-a3a5-71faf2217329" providerId="ADAL" clId="{4C67C2A0-A429-4B46-9B31-3075106A66BA}" dt="2025-04-23T13:36:12.753" v="39" actId="1036"/>
          <ac:picMkLst>
            <pc:docMk/>
            <pc:sldMk cId="2944331357" sldId="261"/>
            <ac:picMk id="18" creationId="{26D808D4-E2C3-7EB0-A51C-AA525100CB3B}"/>
          </ac:picMkLst>
        </pc:picChg>
        <pc:picChg chg="mod">
          <ac:chgData name="Valerie Lode" userId="5cff6e79-7df0-42e3-a3a5-71faf2217329" providerId="ADAL" clId="{4C67C2A0-A429-4B46-9B31-3075106A66BA}" dt="2025-04-23T13:36:26.708" v="49" actId="1035"/>
          <ac:picMkLst>
            <pc:docMk/>
            <pc:sldMk cId="2944331357" sldId="261"/>
            <ac:picMk id="20" creationId="{A62B14AA-C833-90E9-07AC-37EC57E62FCA}"/>
          </ac:picMkLst>
        </pc:picChg>
      </pc:sldChg>
      <pc:sldChg chg="addSp delSp modSp mod">
        <pc:chgData name="Valerie Lode" userId="5cff6e79-7df0-42e3-a3a5-71faf2217329" providerId="ADAL" clId="{4C67C2A0-A429-4B46-9B31-3075106A66BA}" dt="2025-04-23T13:35:50.403" v="35" actId="166"/>
        <pc:sldMkLst>
          <pc:docMk/>
          <pc:sldMk cId="2137371250" sldId="262"/>
        </pc:sldMkLst>
        <pc:picChg chg="add del mod ord">
          <ac:chgData name="Valerie Lode" userId="5cff6e79-7df0-42e3-a3a5-71faf2217329" providerId="ADAL" clId="{4C67C2A0-A429-4B46-9B31-3075106A66BA}" dt="2025-04-23T13:35:48.518" v="34" actId="478"/>
          <ac:picMkLst>
            <pc:docMk/>
            <pc:sldMk cId="2137371250" sldId="262"/>
            <ac:picMk id="2" creationId="{5C1978B3-B3DB-994D-2866-41E60097B663}"/>
          </ac:picMkLst>
        </pc:picChg>
        <pc:picChg chg="mod">
          <ac:chgData name="Valerie Lode" userId="5cff6e79-7df0-42e3-a3a5-71faf2217329" providerId="ADAL" clId="{4C67C2A0-A429-4B46-9B31-3075106A66BA}" dt="2025-04-23T13:35:23.915" v="23" actId="1076"/>
          <ac:picMkLst>
            <pc:docMk/>
            <pc:sldMk cId="2137371250" sldId="262"/>
            <ac:picMk id="8" creationId="{CA8D4140-C3AD-3F39-4E6C-DF386325FB82}"/>
          </ac:picMkLst>
        </pc:picChg>
        <pc:picChg chg="mod">
          <ac:chgData name="Valerie Lode" userId="5cff6e79-7df0-42e3-a3a5-71faf2217329" providerId="ADAL" clId="{4C67C2A0-A429-4B46-9B31-3075106A66BA}" dt="2025-04-23T13:35:22.050" v="22" actId="1076"/>
          <ac:picMkLst>
            <pc:docMk/>
            <pc:sldMk cId="2137371250" sldId="262"/>
            <ac:picMk id="10" creationId="{335AD71E-9C6C-678F-6029-E1F612CE90C1}"/>
          </ac:picMkLst>
        </pc:picChg>
        <pc:picChg chg="mod">
          <ac:chgData name="Valerie Lode" userId="5cff6e79-7df0-42e3-a3a5-71faf2217329" providerId="ADAL" clId="{4C67C2A0-A429-4B46-9B31-3075106A66BA}" dt="2025-04-23T13:35:19.826" v="21" actId="1076"/>
          <ac:picMkLst>
            <pc:docMk/>
            <pc:sldMk cId="2137371250" sldId="262"/>
            <ac:picMk id="16" creationId="{FCE08CC6-9256-062E-D24E-E0E7555A252C}"/>
          </ac:picMkLst>
        </pc:picChg>
        <pc:picChg chg="mod">
          <ac:chgData name="Valerie Lode" userId="5cff6e79-7df0-42e3-a3a5-71faf2217329" providerId="ADAL" clId="{4C67C2A0-A429-4B46-9B31-3075106A66BA}" dt="2025-04-23T13:35:17.796" v="20" actId="1076"/>
          <ac:picMkLst>
            <pc:docMk/>
            <pc:sldMk cId="2137371250" sldId="262"/>
            <ac:picMk id="18" creationId="{D5AC3DFF-556F-1E61-9350-C1628836A40A}"/>
          </ac:picMkLst>
        </pc:picChg>
        <pc:picChg chg="mod ord">
          <ac:chgData name="Valerie Lode" userId="5cff6e79-7df0-42e3-a3a5-71faf2217329" providerId="ADAL" clId="{4C67C2A0-A429-4B46-9B31-3075106A66BA}" dt="2025-04-23T13:35:50.403" v="35" actId="166"/>
          <ac:picMkLst>
            <pc:docMk/>
            <pc:sldMk cId="2137371250" sldId="262"/>
            <ac:picMk id="20" creationId="{2CBB4D06-09A8-CD89-9E6F-CBFBD65B5F96}"/>
          </ac:picMkLst>
        </pc:picChg>
      </pc:sldChg>
      <pc:sldChg chg="addSp modSp add del mod">
        <pc:chgData name="Valerie Lode" userId="5cff6e79-7df0-42e3-a3a5-71faf2217329" providerId="ADAL" clId="{4C67C2A0-A429-4B46-9B31-3075106A66BA}" dt="2025-04-23T13:34:30.204" v="9" actId="2696"/>
        <pc:sldMkLst>
          <pc:docMk/>
          <pc:sldMk cId="2376753794" sldId="263"/>
        </pc:sldMkLst>
        <pc:picChg chg="add mod">
          <ac:chgData name="Valerie Lode" userId="5cff6e79-7df0-42e3-a3a5-71faf2217329" providerId="ADAL" clId="{4C67C2A0-A429-4B46-9B31-3075106A66BA}" dt="2025-04-23T13:34:10.346" v="2"/>
          <ac:picMkLst>
            <pc:docMk/>
            <pc:sldMk cId="2376753794" sldId="263"/>
            <ac:picMk id="2" creationId="{02DDBB31-97F3-ECF0-DEEE-8801C46CBEF1}"/>
          </ac:picMkLst>
        </pc:picChg>
        <pc:picChg chg="mod">
          <ac:chgData name="Valerie Lode" userId="5cff6e79-7df0-42e3-a3a5-71faf2217329" providerId="ADAL" clId="{4C67C2A0-A429-4B46-9B31-3075106A66BA}" dt="2025-04-23T13:34:25.003" v="8" actId="1036"/>
          <ac:picMkLst>
            <pc:docMk/>
            <pc:sldMk cId="2376753794" sldId="263"/>
            <ac:picMk id="25" creationId="{D39DE756-FA5D-A49A-954D-116F1868AF85}"/>
          </ac:picMkLst>
        </pc:picChg>
      </pc:sldChg>
    </pc:docChg>
  </pc:docChgLst>
  <pc:docChgLst>
    <pc:chgData name="Valerie Lode" userId="5cff6e79-7df0-42e3-a3a5-71faf2217329" providerId="ADAL" clId="{A3CF4AD9-DBEC-4B8A-BB4D-F94B3D3539E3}"/>
    <pc:docChg chg="undo redo custSel modSld">
      <pc:chgData name="Valerie Lode" userId="5cff6e79-7df0-42e3-a3a5-71faf2217329" providerId="ADAL" clId="{A3CF4AD9-DBEC-4B8A-BB4D-F94B3D3539E3}" dt="2025-02-28T13:19:42.811" v="282" actId="1076"/>
      <pc:docMkLst>
        <pc:docMk/>
      </pc:docMkLst>
      <pc:sldChg chg="addSp delSp modSp mod">
        <pc:chgData name="Valerie Lode" userId="5cff6e79-7df0-42e3-a3a5-71faf2217329" providerId="ADAL" clId="{A3CF4AD9-DBEC-4B8A-BB4D-F94B3D3539E3}" dt="2025-02-28T13:18:43.513" v="275" actId="1076"/>
        <pc:sldMkLst>
          <pc:docMk/>
          <pc:sldMk cId="2460709906" sldId="258"/>
        </pc:sldMkLst>
        <pc:spChg chg="mod">
          <ac:chgData name="Valerie Lode" userId="5cff6e79-7df0-42e3-a3a5-71faf2217329" providerId="ADAL" clId="{A3CF4AD9-DBEC-4B8A-BB4D-F94B3D3539E3}" dt="2025-02-28T12:45:19.956" v="14" actId="20577"/>
          <ac:spMkLst>
            <pc:docMk/>
            <pc:sldMk cId="2460709906" sldId="258"/>
            <ac:spMk id="6" creationId="{00000000-0000-0000-0000-000000000000}"/>
          </ac:spMkLst>
        </pc:spChg>
        <pc:picChg chg="add mod ord">
          <ac:chgData name="Valerie Lode" userId="5cff6e79-7df0-42e3-a3a5-71faf2217329" providerId="ADAL" clId="{A3CF4AD9-DBEC-4B8A-BB4D-F94B3D3539E3}" dt="2025-02-28T13:18:43.513" v="275" actId="1076"/>
          <ac:picMkLst>
            <pc:docMk/>
            <pc:sldMk cId="2460709906" sldId="258"/>
            <ac:picMk id="9" creationId="{FD1F7C91-93F9-639C-AF1F-75FC45A0781D}"/>
          </ac:picMkLst>
        </pc:picChg>
        <pc:picChg chg="add mod ord">
          <ac:chgData name="Valerie Lode" userId="5cff6e79-7df0-42e3-a3a5-71faf2217329" providerId="ADAL" clId="{A3CF4AD9-DBEC-4B8A-BB4D-F94B3D3539E3}" dt="2025-02-28T13:18:41.097" v="274" actId="1076"/>
          <ac:picMkLst>
            <pc:docMk/>
            <pc:sldMk cId="2460709906" sldId="258"/>
            <ac:picMk id="11" creationId="{AA83ABA2-08A6-9208-B0B9-7BDEA2F4DB2A}"/>
          </ac:picMkLst>
        </pc:picChg>
        <pc:picChg chg="add mod ord">
          <ac:chgData name="Valerie Lode" userId="5cff6e79-7df0-42e3-a3a5-71faf2217329" providerId="ADAL" clId="{A3CF4AD9-DBEC-4B8A-BB4D-F94B3D3539E3}" dt="2025-02-28T13:18:39.082" v="273" actId="1076"/>
          <ac:picMkLst>
            <pc:docMk/>
            <pc:sldMk cId="2460709906" sldId="258"/>
            <ac:picMk id="18" creationId="{EA4A5039-457A-D8A2-2C44-4CE3EA2E8C44}"/>
          </ac:picMkLst>
        </pc:picChg>
        <pc:picChg chg="add mod ord">
          <ac:chgData name="Valerie Lode" userId="5cff6e79-7df0-42e3-a3a5-71faf2217329" providerId="ADAL" clId="{A3CF4AD9-DBEC-4B8A-BB4D-F94B3D3539E3}" dt="2025-02-28T13:18:25.977" v="272" actId="1076"/>
          <ac:picMkLst>
            <pc:docMk/>
            <pc:sldMk cId="2460709906" sldId="258"/>
            <ac:picMk id="20" creationId="{AF3B5C82-C683-F7B9-BC64-3B506A5C5DA5}"/>
          </ac:picMkLst>
        </pc:picChg>
        <pc:picChg chg="add mod ord">
          <ac:chgData name="Valerie Lode" userId="5cff6e79-7df0-42e3-a3a5-71faf2217329" providerId="ADAL" clId="{A3CF4AD9-DBEC-4B8A-BB4D-F94B3D3539E3}" dt="2025-02-28T13:18:22.579" v="271" actId="1076"/>
          <ac:picMkLst>
            <pc:docMk/>
            <pc:sldMk cId="2460709906" sldId="258"/>
            <ac:picMk id="22" creationId="{138F8FED-7262-4C49-8C40-5D759F9DB693}"/>
          </ac:picMkLst>
        </pc:picChg>
      </pc:sldChg>
      <pc:sldChg chg="addSp delSp modSp mod">
        <pc:chgData name="Valerie Lode" userId="5cff6e79-7df0-42e3-a3a5-71faf2217329" providerId="ADAL" clId="{A3CF4AD9-DBEC-4B8A-BB4D-F94B3D3539E3}" dt="2025-02-28T13:18:56.393" v="277" actId="1076"/>
        <pc:sldMkLst>
          <pc:docMk/>
          <pc:sldMk cId="2537528192" sldId="259"/>
        </pc:sldMkLst>
        <pc:spChg chg="mod">
          <ac:chgData name="Valerie Lode" userId="5cff6e79-7df0-42e3-a3a5-71faf2217329" providerId="ADAL" clId="{A3CF4AD9-DBEC-4B8A-BB4D-F94B3D3539E3}" dt="2025-02-28T12:56:40.881" v="60" actId="20577"/>
          <ac:spMkLst>
            <pc:docMk/>
            <pc:sldMk cId="2537528192" sldId="259"/>
            <ac:spMk id="6" creationId="{00000000-0000-0000-0000-000000000000}"/>
          </ac:spMkLst>
        </pc:spChg>
        <pc:picChg chg="add mod">
          <ac:chgData name="Valerie Lode" userId="5cff6e79-7df0-42e3-a3a5-71faf2217329" providerId="ADAL" clId="{A3CF4AD9-DBEC-4B8A-BB4D-F94B3D3539E3}" dt="2025-02-28T13:04:02.559" v="124" actId="1076"/>
          <ac:picMkLst>
            <pc:docMk/>
            <pc:sldMk cId="2537528192" sldId="259"/>
            <ac:picMk id="8" creationId="{D83FF23E-A60D-21C6-D340-08AC7C93F189}"/>
          </ac:picMkLst>
        </pc:picChg>
        <pc:picChg chg="add mod ord">
          <ac:chgData name="Valerie Lode" userId="5cff6e79-7df0-42e3-a3a5-71faf2217329" providerId="ADAL" clId="{A3CF4AD9-DBEC-4B8A-BB4D-F94B3D3539E3}" dt="2025-02-28T13:03:57.120" v="122" actId="1076"/>
          <ac:picMkLst>
            <pc:docMk/>
            <pc:sldMk cId="2537528192" sldId="259"/>
            <ac:picMk id="10" creationId="{48DE4EED-E447-6A1E-4F7B-B8E3B3ED00D7}"/>
          </ac:picMkLst>
        </pc:picChg>
        <pc:picChg chg="add mod ord">
          <ac:chgData name="Valerie Lode" userId="5cff6e79-7df0-42e3-a3a5-71faf2217329" providerId="ADAL" clId="{A3CF4AD9-DBEC-4B8A-BB4D-F94B3D3539E3}" dt="2025-02-28T13:03:50.944" v="121" actId="1076"/>
          <ac:picMkLst>
            <pc:docMk/>
            <pc:sldMk cId="2537528192" sldId="259"/>
            <ac:picMk id="12" creationId="{B2D6487F-8068-A659-5E9D-A3D5142A82AA}"/>
          </ac:picMkLst>
        </pc:picChg>
        <pc:picChg chg="add mod ord">
          <ac:chgData name="Valerie Lode" userId="5cff6e79-7df0-42e3-a3a5-71faf2217329" providerId="ADAL" clId="{A3CF4AD9-DBEC-4B8A-BB4D-F94B3D3539E3}" dt="2025-02-28T13:18:56.393" v="277" actId="1076"/>
          <ac:picMkLst>
            <pc:docMk/>
            <pc:sldMk cId="2537528192" sldId="259"/>
            <ac:picMk id="18" creationId="{6757E691-1E08-A353-18F4-53DB270C8BD9}"/>
          </ac:picMkLst>
        </pc:picChg>
        <pc:picChg chg="add mod ord">
          <ac:chgData name="Valerie Lode" userId="5cff6e79-7df0-42e3-a3a5-71faf2217329" providerId="ADAL" clId="{A3CF4AD9-DBEC-4B8A-BB4D-F94B3D3539E3}" dt="2025-02-28T13:18:51.737" v="276" actId="1076"/>
          <ac:picMkLst>
            <pc:docMk/>
            <pc:sldMk cId="2537528192" sldId="259"/>
            <ac:picMk id="20" creationId="{CCF18486-8C71-200D-3654-2168A4030D8A}"/>
          </ac:picMkLst>
        </pc:picChg>
      </pc:sldChg>
      <pc:sldChg chg="addSp delSp modSp mod">
        <pc:chgData name="Valerie Lode" userId="5cff6e79-7df0-42e3-a3a5-71faf2217329" providerId="ADAL" clId="{A3CF4AD9-DBEC-4B8A-BB4D-F94B3D3539E3}" dt="2025-02-28T13:19:02.393" v="278" actId="1076"/>
        <pc:sldMkLst>
          <pc:docMk/>
          <pc:sldMk cId="2271496598" sldId="260"/>
        </pc:sldMkLst>
        <pc:spChg chg="mod">
          <ac:chgData name="Valerie Lode" userId="5cff6e79-7df0-42e3-a3a5-71faf2217329" providerId="ADAL" clId="{A3CF4AD9-DBEC-4B8A-BB4D-F94B3D3539E3}" dt="2025-02-28T13:04:35.282" v="131" actId="20577"/>
          <ac:spMkLst>
            <pc:docMk/>
            <pc:sldMk cId="2271496598" sldId="260"/>
            <ac:spMk id="6" creationId="{00000000-0000-0000-0000-000000000000}"/>
          </ac:spMkLst>
        </pc:spChg>
        <pc:picChg chg="add mod">
          <ac:chgData name="Valerie Lode" userId="5cff6e79-7df0-42e3-a3a5-71faf2217329" providerId="ADAL" clId="{A3CF4AD9-DBEC-4B8A-BB4D-F94B3D3539E3}" dt="2025-02-28T13:07:47.984" v="170" actId="1076"/>
          <ac:picMkLst>
            <pc:docMk/>
            <pc:sldMk cId="2271496598" sldId="260"/>
            <ac:picMk id="3" creationId="{9F466D74-C3CE-C5BE-C489-412CE2866E79}"/>
          </ac:picMkLst>
        </pc:picChg>
        <pc:picChg chg="add mod ord">
          <ac:chgData name="Valerie Lode" userId="5cff6e79-7df0-42e3-a3a5-71faf2217329" providerId="ADAL" clId="{A3CF4AD9-DBEC-4B8A-BB4D-F94B3D3539E3}" dt="2025-02-28T13:07:41.710" v="169" actId="166"/>
          <ac:picMkLst>
            <pc:docMk/>
            <pc:sldMk cId="2271496598" sldId="260"/>
            <ac:picMk id="9" creationId="{9B26CDCC-40CE-4868-9480-D50851EF1165}"/>
          </ac:picMkLst>
        </pc:picChg>
        <pc:picChg chg="add mod ord">
          <ac:chgData name="Valerie Lode" userId="5cff6e79-7df0-42e3-a3a5-71faf2217329" providerId="ADAL" clId="{A3CF4AD9-DBEC-4B8A-BB4D-F94B3D3539E3}" dt="2025-02-28T13:07:07.928" v="164" actId="166"/>
          <ac:picMkLst>
            <pc:docMk/>
            <pc:sldMk cId="2271496598" sldId="260"/>
            <ac:picMk id="11" creationId="{58BDF9C0-52F6-FF65-D3F6-B2A2592BF409}"/>
          </ac:picMkLst>
        </pc:picChg>
        <pc:picChg chg="add mod ord">
          <ac:chgData name="Valerie Lode" userId="5cff6e79-7df0-42e3-a3a5-71faf2217329" providerId="ADAL" clId="{A3CF4AD9-DBEC-4B8A-BB4D-F94B3D3539E3}" dt="2025-02-28T13:06:54.484" v="160" actId="166"/>
          <ac:picMkLst>
            <pc:docMk/>
            <pc:sldMk cId="2271496598" sldId="260"/>
            <ac:picMk id="14" creationId="{D3230F18-E184-C08F-35D3-2A514AC29415}"/>
          </ac:picMkLst>
        </pc:picChg>
        <pc:picChg chg="add mod ord">
          <ac:chgData name="Valerie Lode" userId="5cff6e79-7df0-42e3-a3a5-71faf2217329" providerId="ADAL" clId="{A3CF4AD9-DBEC-4B8A-BB4D-F94B3D3539E3}" dt="2025-02-28T13:19:02.393" v="278" actId="1076"/>
          <ac:picMkLst>
            <pc:docMk/>
            <pc:sldMk cId="2271496598" sldId="260"/>
            <ac:picMk id="20" creationId="{3A58A2CB-399C-A4A2-27D5-AAC2C9F61B2C}"/>
          </ac:picMkLst>
        </pc:picChg>
      </pc:sldChg>
      <pc:sldChg chg="addSp delSp modSp mod">
        <pc:chgData name="Valerie Lode" userId="5cff6e79-7df0-42e3-a3a5-71faf2217329" providerId="ADAL" clId="{A3CF4AD9-DBEC-4B8A-BB4D-F94B3D3539E3}" dt="2025-02-28T13:19:23.067" v="280" actId="1076"/>
        <pc:sldMkLst>
          <pc:docMk/>
          <pc:sldMk cId="2944331357" sldId="261"/>
        </pc:sldMkLst>
        <pc:spChg chg="mod">
          <ac:chgData name="Valerie Lode" userId="5cff6e79-7df0-42e3-a3a5-71faf2217329" providerId="ADAL" clId="{A3CF4AD9-DBEC-4B8A-BB4D-F94B3D3539E3}" dt="2025-02-28T13:08:02.075" v="177" actId="20577"/>
          <ac:spMkLst>
            <pc:docMk/>
            <pc:sldMk cId="2944331357" sldId="261"/>
            <ac:spMk id="6" creationId="{00000000-0000-0000-0000-000000000000}"/>
          </ac:spMkLst>
        </pc:spChg>
        <pc:picChg chg="add mod ord">
          <ac:chgData name="Valerie Lode" userId="5cff6e79-7df0-42e3-a3a5-71faf2217329" providerId="ADAL" clId="{A3CF4AD9-DBEC-4B8A-BB4D-F94B3D3539E3}" dt="2025-02-28T13:11:23.642" v="209" actId="166"/>
          <ac:picMkLst>
            <pc:docMk/>
            <pc:sldMk cId="2944331357" sldId="261"/>
            <ac:picMk id="8" creationId="{0403D0A4-4C77-7028-5199-5A35DDBE17DD}"/>
          </ac:picMkLst>
        </pc:picChg>
        <pc:picChg chg="add mod ord">
          <ac:chgData name="Valerie Lode" userId="5cff6e79-7df0-42e3-a3a5-71faf2217329" providerId="ADAL" clId="{A3CF4AD9-DBEC-4B8A-BB4D-F94B3D3539E3}" dt="2025-02-28T13:19:23.067" v="280" actId="1076"/>
          <ac:picMkLst>
            <pc:docMk/>
            <pc:sldMk cId="2944331357" sldId="261"/>
            <ac:picMk id="10" creationId="{7A601A0C-9A9A-C08A-85A3-8D59E6C58206}"/>
          </ac:picMkLst>
        </pc:picChg>
        <pc:picChg chg="add mod ord">
          <ac:chgData name="Valerie Lode" userId="5cff6e79-7df0-42e3-a3a5-71faf2217329" providerId="ADAL" clId="{A3CF4AD9-DBEC-4B8A-BB4D-F94B3D3539E3}" dt="2025-02-28T13:17:08.018" v="269" actId="1076"/>
          <ac:picMkLst>
            <pc:docMk/>
            <pc:sldMk cId="2944331357" sldId="261"/>
            <ac:picMk id="15" creationId="{55412C3F-A028-B7D4-7CEC-E9FF049ACE18}"/>
          </ac:picMkLst>
        </pc:picChg>
        <pc:picChg chg="add mod">
          <ac:chgData name="Valerie Lode" userId="5cff6e79-7df0-42e3-a3a5-71faf2217329" providerId="ADAL" clId="{A3CF4AD9-DBEC-4B8A-BB4D-F94B3D3539E3}" dt="2025-02-28T13:19:17.545" v="279" actId="1076"/>
          <ac:picMkLst>
            <pc:docMk/>
            <pc:sldMk cId="2944331357" sldId="261"/>
            <ac:picMk id="18" creationId="{26D808D4-E2C3-7EB0-A51C-AA525100CB3B}"/>
          </ac:picMkLst>
        </pc:picChg>
        <pc:picChg chg="add mod ord">
          <ac:chgData name="Valerie Lode" userId="5cff6e79-7df0-42e3-a3a5-71faf2217329" providerId="ADAL" clId="{A3CF4AD9-DBEC-4B8A-BB4D-F94B3D3539E3}" dt="2025-02-28T13:17:00.537" v="267" actId="1076"/>
          <ac:picMkLst>
            <pc:docMk/>
            <pc:sldMk cId="2944331357" sldId="261"/>
            <ac:picMk id="20" creationId="{A62B14AA-C833-90E9-07AC-37EC57E62FCA}"/>
          </ac:picMkLst>
        </pc:picChg>
      </pc:sldChg>
      <pc:sldChg chg="addSp delSp modSp mod">
        <pc:chgData name="Valerie Lode" userId="5cff6e79-7df0-42e3-a3a5-71faf2217329" providerId="ADAL" clId="{A3CF4AD9-DBEC-4B8A-BB4D-F94B3D3539E3}" dt="2025-02-28T13:19:42.811" v="282" actId="1076"/>
        <pc:sldMkLst>
          <pc:docMk/>
          <pc:sldMk cId="2137371250" sldId="262"/>
        </pc:sldMkLst>
        <pc:spChg chg="mod">
          <ac:chgData name="Valerie Lode" userId="5cff6e79-7df0-42e3-a3a5-71faf2217329" providerId="ADAL" clId="{A3CF4AD9-DBEC-4B8A-BB4D-F94B3D3539E3}" dt="2025-02-28T13:12:49.365" v="221" actId="20577"/>
          <ac:spMkLst>
            <pc:docMk/>
            <pc:sldMk cId="2137371250" sldId="262"/>
            <ac:spMk id="14" creationId="{00000000-0000-0000-0000-000000000000}"/>
          </ac:spMkLst>
        </pc:spChg>
        <pc:picChg chg="add mod ord">
          <ac:chgData name="Valerie Lode" userId="5cff6e79-7df0-42e3-a3a5-71faf2217329" providerId="ADAL" clId="{A3CF4AD9-DBEC-4B8A-BB4D-F94B3D3539E3}" dt="2025-02-28T13:16:43.089" v="266" actId="1076"/>
          <ac:picMkLst>
            <pc:docMk/>
            <pc:sldMk cId="2137371250" sldId="262"/>
            <ac:picMk id="8" creationId="{CA8D4140-C3AD-3F39-4E6C-DF386325FB82}"/>
          </ac:picMkLst>
        </pc:picChg>
        <pc:picChg chg="add mod ord">
          <ac:chgData name="Valerie Lode" userId="5cff6e79-7df0-42e3-a3a5-71faf2217329" providerId="ADAL" clId="{A3CF4AD9-DBEC-4B8A-BB4D-F94B3D3539E3}" dt="2025-02-28T13:16:38.699" v="265" actId="1076"/>
          <ac:picMkLst>
            <pc:docMk/>
            <pc:sldMk cId="2137371250" sldId="262"/>
            <ac:picMk id="10" creationId="{335AD71E-9C6C-678F-6029-E1F612CE90C1}"/>
          </ac:picMkLst>
        </pc:picChg>
        <pc:picChg chg="add mod ord">
          <ac:chgData name="Valerie Lode" userId="5cff6e79-7df0-42e3-a3a5-71faf2217329" providerId="ADAL" clId="{A3CF4AD9-DBEC-4B8A-BB4D-F94B3D3539E3}" dt="2025-02-28T13:19:42.811" v="282" actId="1076"/>
          <ac:picMkLst>
            <pc:docMk/>
            <pc:sldMk cId="2137371250" sldId="262"/>
            <ac:picMk id="16" creationId="{FCE08CC6-9256-062E-D24E-E0E7555A252C}"/>
          </ac:picMkLst>
        </pc:picChg>
        <pc:picChg chg="add mod ord">
          <ac:chgData name="Valerie Lode" userId="5cff6e79-7df0-42e3-a3a5-71faf2217329" providerId="ADAL" clId="{A3CF4AD9-DBEC-4B8A-BB4D-F94B3D3539E3}" dt="2025-02-28T13:19:37.082" v="281" actId="1076"/>
          <ac:picMkLst>
            <pc:docMk/>
            <pc:sldMk cId="2137371250" sldId="262"/>
            <ac:picMk id="18" creationId="{D5AC3DFF-556F-1E61-9350-C1628836A40A}"/>
          </ac:picMkLst>
        </pc:picChg>
        <pc:picChg chg="add mod">
          <ac:chgData name="Valerie Lode" userId="5cff6e79-7df0-42e3-a3a5-71faf2217329" providerId="ADAL" clId="{A3CF4AD9-DBEC-4B8A-BB4D-F94B3D3539E3}" dt="2025-02-28T13:15:54.057" v="258" actId="1076"/>
          <ac:picMkLst>
            <pc:docMk/>
            <pc:sldMk cId="2137371250" sldId="262"/>
            <ac:picMk id="20" creationId="{2CBB4D06-09A8-CD89-9E6F-CBFBD65B5F9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636D5-AE04-4B22-B75F-0BD2E7502E68}" type="datetimeFigureOut">
              <a:rPr lang="de-DE" smtClean="0"/>
              <a:t>23.04.2025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B25BC-C4B4-4DEA-81C2-1966881D23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8953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636D5-AE04-4B22-B75F-0BD2E7502E68}" type="datetimeFigureOut">
              <a:rPr lang="de-DE" smtClean="0"/>
              <a:t>23.04.2025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B25BC-C4B4-4DEA-81C2-1966881D23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6900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636D5-AE04-4B22-B75F-0BD2E7502E68}" type="datetimeFigureOut">
              <a:rPr lang="de-DE" smtClean="0"/>
              <a:t>23.04.2025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B25BC-C4B4-4DEA-81C2-1966881D23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5410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636D5-AE04-4B22-B75F-0BD2E7502E68}" type="datetimeFigureOut">
              <a:rPr lang="de-DE" smtClean="0"/>
              <a:t>23.04.2025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B25BC-C4B4-4DEA-81C2-1966881D23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6546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636D5-AE04-4B22-B75F-0BD2E7502E68}" type="datetimeFigureOut">
              <a:rPr lang="de-DE" smtClean="0"/>
              <a:t>23.04.2025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B25BC-C4B4-4DEA-81C2-1966881D23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6226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636D5-AE04-4B22-B75F-0BD2E7502E68}" type="datetimeFigureOut">
              <a:rPr lang="de-DE" smtClean="0"/>
              <a:t>23.04.2025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B25BC-C4B4-4DEA-81C2-1966881D23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2319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636D5-AE04-4B22-B75F-0BD2E7502E68}" type="datetimeFigureOut">
              <a:rPr lang="de-DE" smtClean="0"/>
              <a:t>23.04.2025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B25BC-C4B4-4DEA-81C2-1966881D23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8298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636D5-AE04-4B22-B75F-0BD2E7502E68}" type="datetimeFigureOut">
              <a:rPr lang="de-DE" smtClean="0"/>
              <a:t>23.04.2025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B25BC-C4B4-4DEA-81C2-1966881D23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8335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636D5-AE04-4B22-B75F-0BD2E7502E68}" type="datetimeFigureOut">
              <a:rPr lang="de-DE" smtClean="0"/>
              <a:t>23.04.2025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B25BC-C4B4-4DEA-81C2-1966881D23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8779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636D5-AE04-4B22-B75F-0BD2E7502E68}" type="datetimeFigureOut">
              <a:rPr lang="de-DE" smtClean="0"/>
              <a:t>23.04.2025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B25BC-C4B4-4DEA-81C2-1966881D23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4118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636D5-AE04-4B22-B75F-0BD2E7502E68}" type="datetimeFigureOut">
              <a:rPr lang="de-DE" smtClean="0"/>
              <a:t>23.04.2025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B25BC-C4B4-4DEA-81C2-1966881D23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6530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636D5-AE04-4B22-B75F-0BD2E7502E68}" type="datetimeFigureOut">
              <a:rPr lang="de-DE" smtClean="0"/>
              <a:t>23.04.2025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B25BC-C4B4-4DEA-81C2-1966881D23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6753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865808"/>
            <a:ext cx="3632200" cy="1030637"/>
          </a:xfrm>
          <a:prstGeom prst="rect">
            <a:avLst/>
          </a:prstGeom>
        </p:spPr>
      </p:pic>
      <p:sp>
        <p:nvSpPr>
          <p:cNvPr id="5" name="Inhaltsplatzhalter 3"/>
          <p:cNvSpPr txBox="1">
            <a:spLocks/>
          </p:cNvSpPr>
          <p:nvPr/>
        </p:nvSpPr>
        <p:spPr>
          <a:xfrm>
            <a:off x="792000" y="2018123"/>
            <a:ext cx="11040000" cy="848722"/>
          </a:xfrm>
          <a:prstGeom prst="rect">
            <a:avLst/>
          </a:prstGeom>
        </p:spPr>
        <p:txBody>
          <a:bodyPr/>
          <a:lstStyle>
            <a:lvl1pPr marL="432000" indent="-3708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600"/>
              </a:spcAft>
              <a:buClr>
                <a:schemeClr val="accent2"/>
              </a:buClr>
              <a:buSzPct val="170000"/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0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600"/>
              </a:spcAft>
              <a:buClr>
                <a:schemeClr val="accent2">
                  <a:lumMod val="40000"/>
                  <a:lumOff val="60000"/>
                </a:schemeClr>
              </a:buClr>
              <a:buSzPct val="120000"/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1200" indent="0">
              <a:buNone/>
            </a:pPr>
            <a:r>
              <a:rPr lang="de-DE" sz="5400" dirty="0">
                <a:latin typeface="Fira Sans" panose="020B0503050000020004" pitchFamily="34" charset="0"/>
              </a:rPr>
              <a:t>Die Rechercheplattform für Studium und Wissenschaft!</a:t>
            </a:r>
          </a:p>
        </p:txBody>
      </p:sp>
      <p:sp>
        <p:nvSpPr>
          <p:cNvPr id="11" name="Rechteck 10"/>
          <p:cNvSpPr/>
          <p:nvPr/>
        </p:nvSpPr>
        <p:spPr>
          <a:xfrm>
            <a:off x="0" y="6358466"/>
            <a:ext cx="12192000" cy="482600"/>
          </a:xfrm>
          <a:prstGeom prst="rect">
            <a:avLst/>
          </a:prstGeom>
          <a:solidFill>
            <a:srgbClr val="C6D11C"/>
          </a:solidFill>
          <a:ln w="28575">
            <a:solidFill>
              <a:srgbClr val="C6D1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57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865808"/>
            <a:ext cx="3632200" cy="1030637"/>
          </a:xfrm>
          <a:prstGeom prst="rect">
            <a:avLst/>
          </a:prstGeom>
        </p:spPr>
      </p:pic>
      <p:sp>
        <p:nvSpPr>
          <p:cNvPr id="5" name="Inhaltsplatzhalter 3"/>
          <p:cNvSpPr txBox="1">
            <a:spLocks/>
          </p:cNvSpPr>
          <p:nvPr/>
        </p:nvSpPr>
        <p:spPr>
          <a:xfrm>
            <a:off x="792000" y="2018123"/>
            <a:ext cx="11040000" cy="848722"/>
          </a:xfrm>
          <a:prstGeom prst="rect">
            <a:avLst/>
          </a:prstGeom>
        </p:spPr>
        <p:txBody>
          <a:bodyPr/>
          <a:lstStyle>
            <a:lvl1pPr marL="432000" indent="-3708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600"/>
              </a:spcAft>
              <a:buClr>
                <a:schemeClr val="accent2"/>
              </a:buClr>
              <a:buSzPct val="170000"/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0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600"/>
              </a:spcAft>
              <a:buClr>
                <a:schemeClr val="accent2">
                  <a:lumMod val="40000"/>
                  <a:lumOff val="60000"/>
                </a:schemeClr>
              </a:buClr>
              <a:buSzPct val="120000"/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1200" indent="0">
              <a:buNone/>
            </a:pPr>
            <a:r>
              <a:rPr lang="de-DE" sz="5400" dirty="0">
                <a:latin typeface="Fira Sans" panose="020B0503050000020004" pitchFamily="34" charset="0"/>
              </a:rPr>
              <a:t>Wirtschaftswissenschaften</a:t>
            </a:r>
          </a:p>
        </p:txBody>
      </p:sp>
      <p:sp>
        <p:nvSpPr>
          <p:cNvPr id="6" name="Inhaltsplatzhalter 3"/>
          <p:cNvSpPr txBox="1">
            <a:spLocks/>
          </p:cNvSpPr>
          <p:nvPr/>
        </p:nvSpPr>
        <p:spPr>
          <a:xfrm>
            <a:off x="792000" y="3220731"/>
            <a:ext cx="11040000" cy="2481492"/>
          </a:xfrm>
          <a:prstGeom prst="rect">
            <a:avLst/>
          </a:prstGeom>
        </p:spPr>
        <p:txBody>
          <a:bodyPr/>
          <a:lstStyle>
            <a:lvl1pPr marL="432000" indent="-3708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600"/>
              </a:spcAft>
              <a:buClr>
                <a:schemeClr val="accent2"/>
              </a:buClr>
              <a:buSzPct val="170000"/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0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600"/>
              </a:spcAft>
              <a:buClr>
                <a:schemeClr val="accent2">
                  <a:lumMod val="40000"/>
                  <a:lumOff val="60000"/>
                </a:schemeClr>
              </a:buClr>
              <a:buSzPct val="120000"/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C6D11C"/>
              </a:buClr>
            </a:pPr>
            <a:r>
              <a:rPr lang="de-DE" sz="2000" dirty="0">
                <a:latin typeface="Fira Sans" panose="020B0503050000020004" pitchFamily="34" charset="0"/>
              </a:rPr>
              <a:t>Volltexte aus ca. 550 wirtschaftswissenschaftlich orientierten Fachzeitschriften</a:t>
            </a:r>
          </a:p>
          <a:p>
            <a:pPr>
              <a:buClr>
                <a:srgbClr val="C6D11C"/>
              </a:buClr>
            </a:pPr>
            <a:r>
              <a:rPr lang="de-DE" sz="2000" dirty="0">
                <a:latin typeface="Fira Sans" panose="020B0503050000020004" pitchFamily="34" charset="0"/>
              </a:rPr>
              <a:t>Rund 200 renommierte Verlagshäuser</a:t>
            </a:r>
          </a:p>
        </p:txBody>
      </p:sp>
      <p:sp>
        <p:nvSpPr>
          <p:cNvPr id="7" name="Rechteck 6"/>
          <p:cNvSpPr/>
          <p:nvPr/>
        </p:nvSpPr>
        <p:spPr>
          <a:xfrm>
            <a:off x="0" y="6358466"/>
            <a:ext cx="12192000" cy="482600"/>
          </a:xfrm>
          <a:prstGeom prst="rect">
            <a:avLst/>
          </a:prstGeom>
          <a:solidFill>
            <a:srgbClr val="C6D11C"/>
          </a:solidFill>
          <a:ln w="28575">
            <a:solidFill>
              <a:srgbClr val="C6D1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dirty="0" err="1">
              <a:solidFill>
                <a:schemeClr val="bg1"/>
              </a:solidFill>
            </a:endParaRPr>
          </a:p>
        </p:txBody>
      </p:sp>
      <p:pic>
        <p:nvPicPr>
          <p:cNvPr id="11" name="Grafik 10" descr="Ein Bild, das Text, Poster, Grafikdesign, Screenshot enthält.&#10;&#10;KI-generierte Inhalte können fehlerhaft sein.">
            <a:extLst>
              <a:ext uri="{FF2B5EF4-FFF2-40B4-BE49-F238E27FC236}">
                <a16:creationId xmlns:a16="http://schemas.microsoft.com/office/drawing/2014/main" id="{AA83ABA2-08A6-9208-B0B9-7BDEA2F4DB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42" y="4880909"/>
            <a:ext cx="1350000" cy="1800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Grafik 8" descr="Ein Bild, das Text, Screenshot, Schrift, Design enthält.&#10;&#10;KI-generierte Inhalte können fehlerhaft sein.">
            <a:extLst>
              <a:ext uri="{FF2B5EF4-FFF2-40B4-BE49-F238E27FC236}">
                <a16:creationId xmlns:a16="http://schemas.microsoft.com/office/drawing/2014/main" id="{FD1F7C91-93F9-639C-AF1F-75FC45A078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131" y="4880909"/>
            <a:ext cx="1272727" cy="1800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8" name="Grafik 17" descr="Ein Bild, das Kleidung, Person, Mann, Schuhwerk enthält.&#10;&#10;KI-generierte Inhalte können fehlerhaft sein.">
            <a:extLst>
              <a:ext uri="{FF2B5EF4-FFF2-40B4-BE49-F238E27FC236}">
                <a16:creationId xmlns:a16="http://schemas.microsoft.com/office/drawing/2014/main" id="{EA4A5039-457A-D8A2-2C44-4CE3EA2E8C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826" y="4880909"/>
            <a:ext cx="1413106" cy="1800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0" name="Grafik 19" descr="Ein Bild, das Text, Zeitung, Buch, Veröffentlichung enthält.&#10;&#10;KI-generierte Inhalte können fehlerhaft sein.">
            <a:extLst>
              <a:ext uri="{FF2B5EF4-FFF2-40B4-BE49-F238E27FC236}">
                <a16:creationId xmlns:a16="http://schemas.microsoft.com/office/drawing/2014/main" id="{AF3B5C82-C683-F7B9-BC64-3B506A5C5D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286" y="4880909"/>
            <a:ext cx="1345218" cy="1800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2" name="Grafik 21" descr="Ein Bild, das Text, Screenshot, Design, Schrift enthält.&#10;&#10;KI-generierte Inhalte können fehlerhaft sein.">
            <a:extLst>
              <a:ext uri="{FF2B5EF4-FFF2-40B4-BE49-F238E27FC236}">
                <a16:creationId xmlns:a16="http://schemas.microsoft.com/office/drawing/2014/main" id="{138F8FED-7262-4C49-8C40-5D759F9DB6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858" y="4880909"/>
            <a:ext cx="1213142" cy="1800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070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865808"/>
            <a:ext cx="3632200" cy="1030637"/>
          </a:xfrm>
          <a:prstGeom prst="rect">
            <a:avLst/>
          </a:prstGeom>
        </p:spPr>
      </p:pic>
      <p:sp>
        <p:nvSpPr>
          <p:cNvPr id="5" name="Inhaltsplatzhalter 3"/>
          <p:cNvSpPr txBox="1">
            <a:spLocks/>
          </p:cNvSpPr>
          <p:nvPr/>
        </p:nvSpPr>
        <p:spPr>
          <a:xfrm>
            <a:off x="792000" y="2018123"/>
            <a:ext cx="11040000" cy="848722"/>
          </a:xfrm>
          <a:prstGeom prst="rect">
            <a:avLst/>
          </a:prstGeom>
        </p:spPr>
        <p:txBody>
          <a:bodyPr/>
          <a:lstStyle>
            <a:lvl1pPr marL="432000" indent="-3708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600"/>
              </a:spcAft>
              <a:buClr>
                <a:schemeClr val="accent2"/>
              </a:buClr>
              <a:buSzPct val="170000"/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0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600"/>
              </a:spcAft>
              <a:buClr>
                <a:schemeClr val="accent2">
                  <a:lumMod val="40000"/>
                  <a:lumOff val="60000"/>
                </a:schemeClr>
              </a:buClr>
              <a:buSzPct val="120000"/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1200" indent="0">
              <a:buNone/>
            </a:pPr>
            <a:r>
              <a:rPr lang="de-DE" sz="5400" dirty="0">
                <a:latin typeface="Fira Sans" panose="020B0503050000020004" pitchFamily="34" charset="0"/>
              </a:rPr>
              <a:t>Sozialwissenschaften</a:t>
            </a:r>
          </a:p>
        </p:txBody>
      </p:sp>
      <p:sp>
        <p:nvSpPr>
          <p:cNvPr id="6" name="Inhaltsplatzhalter 3"/>
          <p:cNvSpPr txBox="1">
            <a:spLocks/>
          </p:cNvSpPr>
          <p:nvPr/>
        </p:nvSpPr>
        <p:spPr>
          <a:xfrm>
            <a:off x="792000" y="3220727"/>
            <a:ext cx="11040000" cy="2481492"/>
          </a:xfrm>
          <a:prstGeom prst="rect">
            <a:avLst/>
          </a:prstGeom>
        </p:spPr>
        <p:txBody>
          <a:bodyPr/>
          <a:lstStyle>
            <a:lvl1pPr marL="432000" indent="-3708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600"/>
              </a:spcAft>
              <a:buClr>
                <a:schemeClr val="accent2"/>
              </a:buClr>
              <a:buSzPct val="170000"/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0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600"/>
              </a:spcAft>
              <a:buClr>
                <a:schemeClr val="accent2">
                  <a:lumMod val="40000"/>
                  <a:lumOff val="60000"/>
                </a:schemeClr>
              </a:buClr>
              <a:buSzPct val="120000"/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C6D11C"/>
              </a:buClr>
            </a:pPr>
            <a:r>
              <a:rPr lang="de-DE" sz="2000" dirty="0">
                <a:latin typeface="Fira Sans" panose="020B0503050000020004" pitchFamily="34" charset="0"/>
              </a:rPr>
              <a:t>Volltexte aus über 100 sozialwissenschaftlich orientierten Fachzeitschriften</a:t>
            </a:r>
          </a:p>
          <a:p>
            <a:pPr>
              <a:buClr>
                <a:srgbClr val="C6D11C"/>
              </a:buClr>
            </a:pPr>
            <a:r>
              <a:rPr lang="de-DE" sz="2000" dirty="0">
                <a:latin typeface="Fira Sans" panose="020B0503050000020004" pitchFamily="34" charset="0"/>
              </a:rPr>
              <a:t>Sozialwissenschaft, Sozialarbeit, Sozialpädagogik u.v.m.</a:t>
            </a:r>
          </a:p>
        </p:txBody>
      </p:sp>
      <p:sp>
        <p:nvSpPr>
          <p:cNvPr id="7" name="Rechteck 6"/>
          <p:cNvSpPr/>
          <p:nvPr/>
        </p:nvSpPr>
        <p:spPr>
          <a:xfrm>
            <a:off x="0" y="6358466"/>
            <a:ext cx="12192000" cy="482600"/>
          </a:xfrm>
          <a:prstGeom prst="rect">
            <a:avLst/>
          </a:prstGeom>
          <a:solidFill>
            <a:srgbClr val="C6D11C"/>
          </a:solidFill>
          <a:ln w="28575">
            <a:solidFill>
              <a:srgbClr val="C6D1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dirty="0" err="1">
              <a:solidFill>
                <a:schemeClr val="bg1"/>
              </a:solidFill>
            </a:endParaRPr>
          </a:p>
        </p:txBody>
      </p:sp>
      <p:pic>
        <p:nvPicPr>
          <p:cNvPr id="8" name="Grafik 7" descr="Ein Bild, das Text, Screenshot, Schrift, Design enthält.&#10;&#10;KI-generierte Inhalte können fehlerhaft sein.">
            <a:extLst>
              <a:ext uri="{FF2B5EF4-FFF2-40B4-BE49-F238E27FC236}">
                <a16:creationId xmlns:a16="http://schemas.microsoft.com/office/drawing/2014/main" id="{D83FF23E-A60D-21C6-D340-08AC7C93F1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379" y="4880905"/>
            <a:ext cx="1275277" cy="1800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Grafik 11" descr="Ein Bild, das Text, Screenshot, Schrift, Design enthält.&#10;&#10;KI-generierte Inhalte können fehlerhaft sein.">
            <a:extLst>
              <a:ext uri="{FF2B5EF4-FFF2-40B4-BE49-F238E27FC236}">
                <a16:creationId xmlns:a16="http://schemas.microsoft.com/office/drawing/2014/main" id="{B2D6487F-8068-A659-5E9D-A3D5142A82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173" y="4880905"/>
            <a:ext cx="1201709" cy="1800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Grafik 9" descr="Ein Bild, das Text, Menschliches Gesicht, Lächeln, Buch enthält.&#10;&#10;KI-generierte Inhalte können fehlerhaft sein.">
            <a:extLst>
              <a:ext uri="{FF2B5EF4-FFF2-40B4-BE49-F238E27FC236}">
                <a16:creationId xmlns:a16="http://schemas.microsoft.com/office/drawing/2014/main" id="{48DE4EED-E447-6A1E-4F7B-B8E3B3ED00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073" y="4880905"/>
            <a:ext cx="1368683" cy="1800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8" name="Grafik 17" descr="Ein Bild, das Text, Screenshot, Schrift, Buch enthält.&#10;&#10;KI-generierte Inhalte können fehlerhaft sein.">
            <a:extLst>
              <a:ext uri="{FF2B5EF4-FFF2-40B4-BE49-F238E27FC236}">
                <a16:creationId xmlns:a16="http://schemas.microsoft.com/office/drawing/2014/main" id="{6757E691-1E08-A353-18F4-53DB270C8B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551" y="4880905"/>
            <a:ext cx="1349578" cy="1800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0" name="Grafik 19" descr="Ein Bild, das Text, Screenshot, Schrift, Aufdruck enthält.&#10;&#10;KI-generierte Inhalte können fehlerhaft sein.">
            <a:extLst>
              <a:ext uri="{FF2B5EF4-FFF2-40B4-BE49-F238E27FC236}">
                <a16:creationId xmlns:a16="http://schemas.microsoft.com/office/drawing/2014/main" id="{CCF18486-8C71-200D-3654-2168A4030D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798" y="4880905"/>
            <a:ext cx="1276202" cy="1800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752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865808"/>
            <a:ext cx="3632200" cy="1030637"/>
          </a:xfrm>
          <a:prstGeom prst="rect">
            <a:avLst/>
          </a:prstGeom>
        </p:spPr>
      </p:pic>
      <p:sp>
        <p:nvSpPr>
          <p:cNvPr id="5" name="Inhaltsplatzhalter 3"/>
          <p:cNvSpPr txBox="1">
            <a:spLocks/>
          </p:cNvSpPr>
          <p:nvPr/>
        </p:nvSpPr>
        <p:spPr>
          <a:xfrm>
            <a:off x="792000" y="2018123"/>
            <a:ext cx="11040000" cy="848722"/>
          </a:xfrm>
          <a:prstGeom prst="rect">
            <a:avLst/>
          </a:prstGeom>
        </p:spPr>
        <p:txBody>
          <a:bodyPr/>
          <a:lstStyle>
            <a:lvl1pPr marL="432000" indent="-3708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600"/>
              </a:spcAft>
              <a:buClr>
                <a:schemeClr val="accent2"/>
              </a:buClr>
              <a:buSzPct val="170000"/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0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600"/>
              </a:spcAft>
              <a:buClr>
                <a:schemeClr val="accent2">
                  <a:lumMod val="40000"/>
                  <a:lumOff val="60000"/>
                </a:schemeClr>
              </a:buClr>
              <a:buSzPct val="120000"/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1200" indent="0">
              <a:buNone/>
            </a:pPr>
            <a:r>
              <a:rPr lang="de-DE" sz="5400" dirty="0">
                <a:latin typeface="Fira Sans" panose="020B0503050000020004" pitchFamily="34" charset="0"/>
              </a:rPr>
              <a:t>Psychologie</a:t>
            </a:r>
          </a:p>
        </p:txBody>
      </p:sp>
      <p:sp>
        <p:nvSpPr>
          <p:cNvPr id="6" name="Inhaltsplatzhalter 3"/>
          <p:cNvSpPr txBox="1">
            <a:spLocks/>
          </p:cNvSpPr>
          <p:nvPr/>
        </p:nvSpPr>
        <p:spPr>
          <a:xfrm>
            <a:off x="791999" y="3220733"/>
            <a:ext cx="11138743" cy="2481492"/>
          </a:xfrm>
          <a:prstGeom prst="rect">
            <a:avLst/>
          </a:prstGeom>
        </p:spPr>
        <p:txBody>
          <a:bodyPr/>
          <a:lstStyle>
            <a:lvl1pPr marL="432000" indent="-3708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600"/>
              </a:spcAft>
              <a:buClr>
                <a:schemeClr val="accent2"/>
              </a:buClr>
              <a:buSzPct val="170000"/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0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600"/>
              </a:spcAft>
              <a:buClr>
                <a:schemeClr val="accent2">
                  <a:lumMod val="40000"/>
                  <a:lumOff val="60000"/>
                </a:schemeClr>
              </a:buClr>
              <a:buSzPct val="120000"/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C6D11C"/>
              </a:buClr>
            </a:pPr>
            <a:r>
              <a:rPr lang="de-DE" sz="2000" dirty="0">
                <a:latin typeface="Fira Sans" panose="020B0503050000020004" pitchFamily="34" charset="0"/>
              </a:rPr>
              <a:t>Volltexte aus ca. 80 psychologisch orientierten Fachzeitschriften</a:t>
            </a:r>
          </a:p>
          <a:p>
            <a:pPr>
              <a:buClr>
                <a:srgbClr val="C6D11C"/>
              </a:buClr>
            </a:pPr>
            <a:r>
              <a:rPr lang="de-DE" sz="2000" dirty="0">
                <a:latin typeface="Fira Sans" panose="020B0503050000020004" pitchFamily="34" charset="0"/>
              </a:rPr>
              <a:t>Abgedeckt werden klassische Psychologie sowie relevante Aspekte aus Nachbardisziplinen </a:t>
            </a:r>
          </a:p>
        </p:txBody>
      </p:sp>
      <p:sp>
        <p:nvSpPr>
          <p:cNvPr id="7" name="Rechteck 6"/>
          <p:cNvSpPr/>
          <p:nvPr/>
        </p:nvSpPr>
        <p:spPr>
          <a:xfrm>
            <a:off x="0" y="6358466"/>
            <a:ext cx="12192000" cy="482600"/>
          </a:xfrm>
          <a:prstGeom prst="rect">
            <a:avLst/>
          </a:prstGeom>
          <a:solidFill>
            <a:srgbClr val="C6D11C"/>
          </a:solidFill>
          <a:ln w="28575">
            <a:solidFill>
              <a:srgbClr val="C6D1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dirty="0" err="1">
              <a:solidFill>
                <a:schemeClr val="bg1"/>
              </a:solidFill>
            </a:endParaRPr>
          </a:p>
        </p:txBody>
      </p:sp>
      <p:pic>
        <p:nvPicPr>
          <p:cNvPr id="3" name="Grafik 2" descr="Ein Bild, das Text, Screenshot, Design enthält.&#10;&#10;KI-generierte Inhalte können fehlerhaft sein.">
            <a:extLst>
              <a:ext uri="{FF2B5EF4-FFF2-40B4-BE49-F238E27FC236}">
                <a16:creationId xmlns:a16="http://schemas.microsoft.com/office/drawing/2014/main" id="{9F466D74-C3CE-C5BE-C489-412CE2866E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157" y="4880911"/>
            <a:ext cx="1250547" cy="1800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0" name="Grafik 19" descr="Ein Bild, das Text, Buch, Grafikdesign, Poster enthält.&#10;&#10;KI-generierte Inhalte können fehlerhaft sein.">
            <a:extLst>
              <a:ext uri="{FF2B5EF4-FFF2-40B4-BE49-F238E27FC236}">
                <a16:creationId xmlns:a16="http://schemas.microsoft.com/office/drawing/2014/main" id="{3A58A2CB-399C-A4A2-27D5-AAC2C9F61B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257" y="4880911"/>
            <a:ext cx="1272488" cy="1800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4" name="Grafik 13" descr="Ein Bild, das Text, Schrift, Screenshot, Design enthält.&#10;&#10;KI-generierte Inhalte können fehlerhaft sein.">
            <a:extLst>
              <a:ext uri="{FF2B5EF4-FFF2-40B4-BE49-F238E27FC236}">
                <a16:creationId xmlns:a16="http://schemas.microsoft.com/office/drawing/2014/main" id="{D3230F18-E184-C08F-35D3-2A514AC294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765" y="4880911"/>
            <a:ext cx="1224864" cy="1800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Grafik 10" descr="Ein Bild, das Text, Grafikdesign, Poster, Grafiken enthält.&#10;&#10;KI-generierte Inhalte können fehlerhaft sein.">
            <a:extLst>
              <a:ext uri="{FF2B5EF4-FFF2-40B4-BE49-F238E27FC236}">
                <a16:creationId xmlns:a16="http://schemas.microsoft.com/office/drawing/2014/main" id="{58BDF9C0-52F6-FF65-D3F6-B2A2592BF4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908" y="4880911"/>
            <a:ext cx="1272229" cy="1800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Grafik 8" descr="Ein Bild, das Text, Schrift, Poster, Screenshot enthält.&#10;&#10;KI-generierte Inhalte können fehlerhaft sein.">
            <a:extLst>
              <a:ext uri="{FF2B5EF4-FFF2-40B4-BE49-F238E27FC236}">
                <a16:creationId xmlns:a16="http://schemas.microsoft.com/office/drawing/2014/main" id="{9B26CDCC-40CE-4868-9480-D50851EF11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332" y="4880911"/>
            <a:ext cx="1271948" cy="1800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149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865808"/>
            <a:ext cx="3632200" cy="1030637"/>
          </a:xfrm>
          <a:prstGeom prst="rect">
            <a:avLst/>
          </a:prstGeom>
        </p:spPr>
      </p:pic>
      <p:sp>
        <p:nvSpPr>
          <p:cNvPr id="5" name="Inhaltsplatzhalter 3"/>
          <p:cNvSpPr txBox="1">
            <a:spLocks/>
          </p:cNvSpPr>
          <p:nvPr/>
        </p:nvSpPr>
        <p:spPr>
          <a:xfrm>
            <a:off x="792000" y="2018123"/>
            <a:ext cx="11040000" cy="848722"/>
          </a:xfrm>
          <a:prstGeom prst="rect">
            <a:avLst/>
          </a:prstGeom>
        </p:spPr>
        <p:txBody>
          <a:bodyPr/>
          <a:lstStyle>
            <a:lvl1pPr marL="432000" indent="-3708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600"/>
              </a:spcAft>
              <a:buClr>
                <a:schemeClr val="accent2"/>
              </a:buClr>
              <a:buSzPct val="170000"/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0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600"/>
              </a:spcAft>
              <a:buClr>
                <a:schemeClr val="accent2">
                  <a:lumMod val="40000"/>
                  <a:lumOff val="60000"/>
                </a:schemeClr>
              </a:buClr>
              <a:buSzPct val="120000"/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1200" indent="0">
              <a:buNone/>
            </a:pPr>
            <a:r>
              <a:rPr lang="de-DE" sz="5400" dirty="0">
                <a:latin typeface="Fira Sans" panose="020B0503050000020004" pitchFamily="34" charset="0"/>
              </a:rPr>
              <a:t>Recht</a:t>
            </a:r>
          </a:p>
        </p:txBody>
      </p:sp>
      <p:sp>
        <p:nvSpPr>
          <p:cNvPr id="6" name="Inhaltsplatzhalter 3"/>
          <p:cNvSpPr txBox="1">
            <a:spLocks/>
          </p:cNvSpPr>
          <p:nvPr/>
        </p:nvSpPr>
        <p:spPr>
          <a:xfrm>
            <a:off x="792000" y="3220729"/>
            <a:ext cx="11040000" cy="2481492"/>
          </a:xfrm>
          <a:prstGeom prst="rect">
            <a:avLst/>
          </a:prstGeom>
        </p:spPr>
        <p:txBody>
          <a:bodyPr/>
          <a:lstStyle>
            <a:lvl1pPr marL="432000" indent="-3708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600"/>
              </a:spcAft>
              <a:buClr>
                <a:schemeClr val="accent2"/>
              </a:buClr>
              <a:buSzPct val="170000"/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0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600"/>
              </a:spcAft>
              <a:buClr>
                <a:schemeClr val="accent2">
                  <a:lumMod val="40000"/>
                  <a:lumOff val="60000"/>
                </a:schemeClr>
              </a:buClr>
              <a:buSzPct val="120000"/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C6D11C"/>
              </a:buClr>
            </a:pPr>
            <a:r>
              <a:rPr lang="de-DE" sz="2000" dirty="0">
                <a:latin typeface="Fira Sans" panose="020B0503050000020004" pitchFamily="34" charset="0"/>
              </a:rPr>
              <a:t>Volltexte aus ca. 90 rechtlich orientieren Fachzeitschriften</a:t>
            </a:r>
          </a:p>
          <a:p>
            <a:pPr>
              <a:buClr>
                <a:srgbClr val="C6D11C"/>
              </a:buClr>
            </a:pPr>
            <a:r>
              <a:rPr lang="de-DE" sz="2000" dirty="0">
                <a:latin typeface="Fira Sans" panose="020B0503050000020004" pitchFamily="34" charset="0"/>
              </a:rPr>
              <a:t>Von Verlagen wie Beuth, Dr. Otto Schmidt, C.H. Beck, Handelsblatt Fachmedien…</a:t>
            </a:r>
          </a:p>
        </p:txBody>
      </p:sp>
      <p:sp>
        <p:nvSpPr>
          <p:cNvPr id="7" name="Rechteck 6"/>
          <p:cNvSpPr/>
          <p:nvPr/>
        </p:nvSpPr>
        <p:spPr>
          <a:xfrm>
            <a:off x="0" y="6358466"/>
            <a:ext cx="12192000" cy="482600"/>
          </a:xfrm>
          <a:prstGeom prst="rect">
            <a:avLst/>
          </a:prstGeom>
          <a:solidFill>
            <a:srgbClr val="C6D11C"/>
          </a:solidFill>
          <a:ln w="28575">
            <a:solidFill>
              <a:srgbClr val="C6D1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dirty="0" err="1">
              <a:solidFill>
                <a:schemeClr val="bg1"/>
              </a:solidFill>
            </a:endParaRPr>
          </a:p>
        </p:txBody>
      </p:sp>
      <p:pic>
        <p:nvPicPr>
          <p:cNvPr id="18" name="Grafik 17" descr="Ein Bild, das Text, Screenshot, Schrift, Dokument enthält.&#10;&#10;KI-generierte Inhalte können fehlerhaft sein.">
            <a:extLst>
              <a:ext uri="{FF2B5EF4-FFF2-40B4-BE49-F238E27FC236}">
                <a16:creationId xmlns:a16="http://schemas.microsoft.com/office/drawing/2014/main" id="{26D808D4-E2C3-7EB0-A51C-AA525100CB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092" y="4879907"/>
            <a:ext cx="1270588" cy="1800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Grafik 14" descr="Ein Bild, das Text, Uhr, Buch, Screenshot enthält.&#10;&#10;KI-generierte Inhalte können fehlerhaft sein.">
            <a:extLst>
              <a:ext uri="{FF2B5EF4-FFF2-40B4-BE49-F238E27FC236}">
                <a16:creationId xmlns:a16="http://schemas.microsoft.com/office/drawing/2014/main" id="{55412C3F-A028-B7D4-7CEC-E9FF049ACE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326" y="4879907"/>
            <a:ext cx="1278669" cy="1800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Grafik 9" descr="Ein Bild, das Text, Screenshot, Schrift, Website enthält.&#10;&#10;KI-generierte Inhalte können fehlerhaft sein.">
            <a:extLst>
              <a:ext uri="{FF2B5EF4-FFF2-40B4-BE49-F238E27FC236}">
                <a16:creationId xmlns:a16="http://schemas.microsoft.com/office/drawing/2014/main" id="{7A601A0C-9A9A-C08A-85A3-8D59E6C582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947" y="4879907"/>
            <a:ext cx="1273282" cy="1800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Grafik 7" descr="Ein Bild, das Text, Säugetier, Elefant, Elefanten und Mammuts enthält.&#10;&#10;KI-generierte Inhalte können fehlerhaft sein.">
            <a:extLst>
              <a:ext uri="{FF2B5EF4-FFF2-40B4-BE49-F238E27FC236}">
                <a16:creationId xmlns:a16="http://schemas.microsoft.com/office/drawing/2014/main" id="{0403D0A4-4C77-7028-5199-5A35DDBE17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506" y="4879907"/>
            <a:ext cx="1271344" cy="1800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0" name="Grafik 19" descr="Ein Bild, das Text, Screenshot, Schrift, Dokument enthält.&#10;&#10;KI-generierte Inhalte können fehlerhaft sein.">
            <a:extLst>
              <a:ext uri="{FF2B5EF4-FFF2-40B4-BE49-F238E27FC236}">
                <a16:creationId xmlns:a16="http://schemas.microsoft.com/office/drawing/2014/main" id="{A62B14AA-C833-90E9-07AC-37EC57E62F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777" y="4879907"/>
            <a:ext cx="1281223" cy="1800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433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865808"/>
            <a:ext cx="3632200" cy="1030637"/>
          </a:xfrm>
          <a:prstGeom prst="rect">
            <a:avLst/>
          </a:prstGeom>
        </p:spPr>
      </p:pic>
      <p:sp>
        <p:nvSpPr>
          <p:cNvPr id="5" name="Inhaltsplatzhalter 3"/>
          <p:cNvSpPr txBox="1">
            <a:spLocks/>
          </p:cNvSpPr>
          <p:nvPr/>
        </p:nvSpPr>
        <p:spPr>
          <a:xfrm>
            <a:off x="792000" y="2018123"/>
            <a:ext cx="11040000" cy="848722"/>
          </a:xfrm>
          <a:prstGeom prst="rect">
            <a:avLst/>
          </a:prstGeom>
        </p:spPr>
        <p:txBody>
          <a:bodyPr/>
          <a:lstStyle>
            <a:lvl1pPr marL="432000" indent="-3708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600"/>
              </a:spcAft>
              <a:buClr>
                <a:schemeClr val="accent2"/>
              </a:buClr>
              <a:buSzPct val="170000"/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0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600"/>
              </a:spcAft>
              <a:buClr>
                <a:schemeClr val="accent2">
                  <a:lumMod val="40000"/>
                  <a:lumOff val="60000"/>
                </a:schemeClr>
              </a:buClr>
              <a:buSzPct val="120000"/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1200" indent="0">
              <a:buNone/>
            </a:pPr>
            <a:r>
              <a:rPr lang="de-DE" sz="5400" dirty="0">
                <a:latin typeface="Fira Sans" panose="020B0503050000020004" pitchFamily="34" charset="0"/>
              </a:rPr>
              <a:t>Technik</a:t>
            </a:r>
          </a:p>
        </p:txBody>
      </p:sp>
      <p:sp>
        <p:nvSpPr>
          <p:cNvPr id="7" name="Rechteck 6"/>
          <p:cNvSpPr/>
          <p:nvPr/>
        </p:nvSpPr>
        <p:spPr>
          <a:xfrm>
            <a:off x="0" y="6358466"/>
            <a:ext cx="12192000" cy="482600"/>
          </a:xfrm>
          <a:prstGeom prst="rect">
            <a:avLst/>
          </a:prstGeom>
          <a:solidFill>
            <a:srgbClr val="C6D11C"/>
          </a:solidFill>
          <a:ln w="28575">
            <a:solidFill>
              <a:srgbClr val="C6D1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dirty="0" err="1">
              <a:solidFill>
                <a:schemeClr val="bg1"/>
              </a:solidFill>
            </a:endParaRPr>
          </a:p>
        </p:txBody>
      </p:sp>
      <p:sp>
        <p:nvSpPr>
          <p:cNvPr id="14" name="Inhaltsplatzhalter 3"/>
          <p:cNvSpPr txBox="1">
            <a:spLocks/>
          </p:cNvSpPr>
          <p:nvPr/>
        </p:nvSpPr>
        <p:spPr>
          <a:xfrm>
            <a:off x="792000" y="3220729"/>
            <a:ext cx="11040000" cy="2481492"/>
          </a:xfrm>
          <a:prstGeom prst="rect">
            <a:avLst/>
          </a:prstGeom>
        </p:spPr>
        <p:txBody>
          <a:bodyPr/>
          <a:lstStyle>
            <a:lvl1pPr marL="432000" indent="-3708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600"/>
              </a:spcAft>
              <a:buClr>
                <a:schemeClr val="accent2"/>
              </a:buClr>
              <a:buSzPct val="170000"/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0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600"/>
              </a:spcAft>
              <a:buClr>
                <a:schemeClr val="accent2">
                  <a:lumMod val="40000"/>
                  <a:lumOff val="60000"/>
                </a:schemeClr>
              </a:buClr>
              <a:buSzPct val="120000"/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C6D11C"/>
              </a:buClr>
            </a:pPr>
            <a:r>
              <a:rPr lang="de-DE" sz="2000" dirty="0">
                <a:latin typeface="Fira Sans" panose="020B0503050000020004" pitchFamily="34" charset="0"/>
              </a:rPr>
              <a:t>Ca. 250 technisch orientierte Fachzeitschriften</a:t>
            </a:r>
          </a:p>
          <a:p>
            <a:pPr>
              <a:buClr>
                <a:srgbClr val="C6D11C"/>
              </a:buClr>
            </a:pPr>
            <a:r>
              <a:rPr lang="de-DE" sz="2000" dirty="0">
                <a:latin typeface="Fira Sans" panose="020B0503050000020004" pitchFamily="34" charset="0"/>
              </a:rPr>
              <a:t>Biotechnologie, Drucktechnologie, Elektrotechnik, Energie, Fahrzeugtechnik, Fertigungstechnik, IT &amp; Informationstechnologie, Maschinen- und Anlagenbau u.v.m.</a:t>
            </a:r>
          </a:p>
        </p:txBody>
      </p:sp>
      <p:pic>
        <p:nvPicPr>
          <p:cNvPr id="8" name="Grafik 7" descr="Ein Bild, das Text, medizinische Ausrüstung, Maschine, Forschungsinstrument enthält.&#10;&#10;KI-generierte Inhalte können fehlerhaft sein.">
            <a:extLst>
              <a:ext uri="{FF2B5EF4-FFF2-40B4-BE49-F238E27FC236}">
                <a16:creationId xmlns:a16="http://schemas.microsoft.com/office/drawing/2014/main" id="{CA8D4140-C3AD-3F39-4E6C-DF386325FB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809" y="4875533"/>
            <a:ext cx="1274131" cy="1800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Grafik 9" descr="Ein Bild, das Text, Poster, Screenshot, Karte Menü enthält.&#10;&#10;KI-generierte Inhalte können fehlerhaft sein.">
            <a:extLst>
              <a:ext uri="{FF2B5EF4-FFF2-40B4-BE49-F238E27FC236}">
                <a16:creationId xmlns:a16="http://schemas.microsoft.com/office/drawing/2014/main" id="{335AD71E-9C6C-678F-6029-E1F612CE90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587" y="4875533"/>
            <a:ext cx="1268571" cy="1800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6" name="Grafik 15" descr="Ein Bild, das Text, Screenshot, Poster, Aufdruck enthält.&#10;&#10;KI-generierte Inhalte können fehlerhaft sein.">
            <a:extLst>
              <a:ext uri="{FF2B5EF4-FFF2-40B4-BE49-F238E27FC236}">
                <a16:creationId xmlns:a16="http://schemas.microsoft.com/office/drawing/2014/main" id="{FCE08CC6-9256-062E-D24E-E0E7555A25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805" y="4875533"/>
            <a:ext cx="1273747" cy="1800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8" name="Grafik 17" descr="Ein Bild, das Text, Fahrzeug, Landfahrzeug, Rad enthält.&#10;&#10;KI-generierte Inhalte können fehlerhaft sein.">
            <a:extLst>
              <a:ext uri="{FF2B5EF4-FFF2-40B4-BE49-F238E27FC236}">
                <a16:creationId xmlns:a16="http://schemas.microsoft.com/office/drawing/2014/main" id="{D5AC3DFF-556F-1E61-9350-C1628836A4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5732" y="4875533"/>
            <a:ext cx="1265558" cy="1800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0" name="Grafik 19" descr="Ein Bild, das Text, Screenshot, Compact Disc, Kreis enthält.&#10;&#10;KI-generierte Inhalte können fehlerhaft sein.">
            <a:extLst>
              <a:ext uri="{FF2B5EF4-FFF2-40B4-BE49-F238E27FC236}">
                <a16:creationId xmlns:a16="http://schemas.microsoft.com/office/drawing/2014/main" id="{2CBB4D06-09A8-CD89-9E6F-CBFBD65B5F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4937" y="4875533"/>
            <a:ext cx="1267063" cy="1800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737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2354ad-bc46-471f-b3b7-1ad9981247a1">
      <Terms xmlns="http://schemas.microsoft.com/office/infopath/2007/PartnerControls"/>
    </lcf76f155ced4ddcb4097134ff3c332f>
    <TaxCatchAll xmlns="44a9e08e-4113-439b-a78a-b8bb9858d1dd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809A7A7D9A3044E849477332BC21325" ma:contentTypeVersion="16" ma:contentTypeDescription="Ein neues Dokument erstellen." ma:contentTypeScope="" ma:versionID="53b7eb1112ebb62c336772374eaaf533">
  <xsd:schema xmlns:xsd="http://www.w3.org/2001/XMLSchema" xmlns:xs="http://www.w3.org/2001/XMLSchema" xmlns:p="http://schemas.microsoft.com/office/2006/metadata/properties" xmlns:ns1="http://schemas.microsoft.com/sharepoint/v3" xmlns:ns2="aa2354ad-bc46-471f-b3b7-1ad9981247a1" xmlns:ns3="44a9e08e-4113-439b-a78a-b8bb9858d1dd" targetNamespace="http://schemas.microsoft.com/office/2006/metadata/properties" ma:root="true" ma:fieldsID="e2a1dd4524ebcbf1e2b6d391172ff310" ns1:_="" ns2:_="" ns3:_="">
    <xsd:import namespace="http://schemas.microsoft.com/sharepoint/v3"/>
    <xsd:import namespace="aa2354ad-bc46-471f-b3b7-1ad9981247a1"/>
    <xsd:import namespace="44a9e08e-4113-439b-a78a-b8bb9858d1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CR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Eigenschaften der einheitlichen Compliancerichtlinie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I-Aktion der einheitlichen Compliancerichtlinie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2354ad-bc46-471f-b3b7-1ad9981247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ildmarkierungen" ma:readOnly="false" ma:fieldId="{5cf76f15-5ced-4ddc-b409-7134ff3c332f}" ma:taxonomyMulti="true" ma:sspId="22d33469-279e-48cc-9b44-86438371bcd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a9e08e-4113-439b-a78a-b8bb9858d1d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6b9353b-dcb7-4deb-a6c1-7370418349fa}" ma:internalName="TaxCatchAll" ma:showField="CatchAllData" ma:web="44a9e08e-4113-439b-a78a-b8bb9858d1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DAD1E1C-D818-4419-A7D1-B4B259D1FE9D}">
  <ds:schemaRefs>
    <ds:schemaRef ds:uri="http://schemas.microsoft.com/office/2006/metadata/properties"/>
    <ds:schemaRef ds:uri="http://schemas.microsoft.com/office/infopath/2007/PartnerControls"/>
    <ds:schemaRef ds:uri="19174ee0-d245-484b-8cd6-87fd9f327d18"/>
    <ds:schemaRef ds:uri="1d2d6989-09a4-457f-9848-2c42b329dafb"/>
    <ds:schemaRef ds:uri="aa2354ad-bc46-471f-b3b7-1ad9981247a1"/>
    <ds:schemaRef ds:uri="44a9e08e-4113-439b-a78a-b8bb9858d1dd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3C628642-33D0-4CDE-86A4-4C94F21AE3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a2354ad-bc46-471f-b3b7-1ad9981247a1"/>
    <ds:schemaRef ds:uri="44a9e08e-4113-439b-a78a-b8bb9858d1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6260C36-130B-404A-A2ED-4299B89EF07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</Words>
  <Application>Microsoft Office PowerPoint</Application>
  <PresentationFormat>Breitbild</PresentationFormat>
  <Paragraphs>16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Fira Sans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GBI-Genios Deutsche Wirtschaftsdatenbank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Lode, Valerie</dc:creator>
  <cp:lastModifiedBy>Valerie Lode</cp:lastModifiedBy>
  <cp:revision>23</cp:revision>
  <dcterms:created xsi:type="dcterms:W3CDTF">2023-05-26T09:11:34Z</dcterms:created>
  <dcterms:modified xsi:type="dcterms:W3CDTF">2025-04-23T13:37:31Z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0x010100B809A7A7D9A3044E849477332BC21325</vt:lpwstr>
  </property>
  <property fmtid="{D5CDD505-2E9C-101B-9397-08002B2CF9AE}" pid="3" name="MediaServiceImageTags">
    <vt:lpwstr/>
  </property>
</Properties>
</file>