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C6F722-87D9-4695-A5B3-5DEC1F5C4BD9}" v="23" dt="2025-04-23T13:45:06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Lode" userId="5cff6e79-7df0-42e3-a3a5-71faf2217329" providerId="ADAL" clId="{DD36FAA9-CAEB-4D86-B4D8-C062BAFE1ABC}"/>
    <pc:docChg chg="custSel modSld">
      <pc:chgData name="Valerie Lode" userId="5cff6e79-7df0-42e3-a3a5-71faf2217329" providerId="ADAL" clId="{DD36FAA9-CAEB-4D86-B4D8-C062BAFE1ABC}" dt="2025-03-03T08:50:47.437" v="78" actId="1076"/>
      <pc:docMkLst>
        <pc:docMk/>
      </pc:docMkLst>
      <pc:sldChg chg="modSp mod">
        <pc:chgData name="Valerie Lode" userId="5cff6e79-7df0-42e3-a3a5-71faf2217329" providerId="ADAL" clId="{DD36FAA9-CAEB-4D86-B4D8-C062BAFE1ABC}" dt="2025-03-03T08:47:45.600" v="2" actId="20577"/>
        <pc:sldMkLst>
          <pc:docMk/>
          <pc:sldMk cId="2460709906" sldId="258"/>
        </pc:sldMkLst>
        <pc:spChg chg="mod">
          <ac:chgData name="Valerie Lode" userId="5cff6e79-7df0-42e3-a3a5-71faf2217329" providerId="ADAL" clId="{DD36FAA9-CAEB-4D86-B4D8-C062BAFE1ABC}" dt="2025-03-03T08:47:45.600" v="2" actId="20577"/>
          <ac:spMkLst>
            <pc:docMk/>
            <pc:sldMk cId="2460709906" sldId="258"/>
            <ac:spMk id="6" creationId="{00000000-0000-0000-0000-000000000000}"/>
          </ac:spMkLst>
        </pc:spChg>
      </pc:sldChg>
      <pc:sldChg chg="modSp mod">
        <pc:chgData name="Valerie Lode" userId="5cff6e79-7df0-42e3-a3a5-71faf2217329" providerId="ADAL" clId="{DD36FAA9-CAEB-4D86-B4D8-C062BAFE1ABC}" dt="2025-03-03T08:48:01.062" v="5" actId="20577"/>
        <pc:sldMkLst>
          <pc:docMk/>
          <pc:sldMk cId="2537528192" sldId="259"/>
        </pc:sldMkLst>
        <pc:spChg chg="mod">
          <ac:chgData name="Valerie Lode" userId="5cff6e79-7df0-42e3-a3a5-71faf2217329" providerId="ADAL" clId="{DD36FAA9-CAEB-4D86-B4D8-C062BAFE1ABC}" dt="2025-03-03T08:48:01.062" v="5" actId="20577"/>
          <ac:spMkLst>
            <pc:docMk/>
            <pc:sldMk cId="2537528192" sldId="259"/>
            <ac:spMk id="6" creationId="{00000000-0000-0000-0000-000000000000}"/>
          </ac:spMkLst>
        </pc:spChg>
      </pc:sldChg>
      <pc:sldChg chg="modSp mod">
        <pc:chgData name="Valerie Lode" userId="5cff6e79-7df0-42e3-a3a5-71faf2217329" providerId="ADAL" clId="{DD36FAA9-CAEB-4D86-B4D8-C062BAFE1ABC}" dt="2025-03-03T08:48:14.839" v="8" actId="20577"/>
        <pc:sldMkLst>
          <pc:docMk/>
          <pc:sldMk cId="2271496598" sldId="260"/>
        </pc:sldMkLst>
        <pc:spChg chg="mod">
          <ac:chgData name="Valerie Lode" userId="5cff6e79-7df0-42e3-a3a5-71faf2217329" providerId="ADAL" clId="{DD36FAA9-CAEB-4D86-B4D8-C062BAFE1ABC}" dt="2025-03-03T08:48:14.839" v="8" actId="20577"/>
          <ac:spMkLst>
            <pc:docMk/>
            <pc:sldMk cId="2271496598" sldId="260"/>
            <ac:spMk id="6" creationId="{00000000-0000-0000-0000-000000000000}"/>
          </ac:spMkLst>
        </pc:spChg>
      </pc:sldChg>
      <pc:sldChg chg="addSp delSp modSp mod">
        <pc:chgData name="Valerie Lode" userId="5cff6e79-7df0-42e3-a3a5-71faf2217329" providerId="ADAL" clId="{DD36FAA9-CAEB-4D86-B4D8-C062BAFE1ABC}" dt="2025-03-03T08:50:47.437" v="78" actId="1076"/>
        <pc:sldMkLst>
          <pc:docMk/>
          <pc:sldMk cId="2137371250" sldId="262"/>
        </pc:sldMkLst>
        <pc:spChg chg="mod">
          <ac:chgData name="Valerie Lode" userId="5cff6e79-7df0-42e3-a3a5-71faf2217329" providerId="ADAL" clId="{DD36FAA9-CAEB-4D86-B4D8-C062BAFE1ABC}" dt="2025-03-03T08:50:10.855" v="9" actId="20577"/>
          <ac:spMkLst>
            <pc:docMk/>
            <pc:sldMk cId="2137371250" sldId="262"/>
            <ac:spMk id="14" creationId="{00000000-0000-0000-0000-000000000000}"/>
          </ac:spMkLst>
        </pc:spChg>
      </pc:sldChg>
    </pc:docChg>
  </pc:docChgLst>
  <pc:docChgLst>
    <pc:chgData name="Valerie Lode" userId="5cff6e79-7df0-42e3-a3a5-71faf2217329" providerId="ADAL" clId="{60C6F722-87D9-4695-A5B3-5DEC1F5C4BD9}"/>
    <pc:docChg chg="undo custSel addSld modSld">
      <pc:chgData name="Valerie Lode" userId="5cff6e79-7df0-42e3-a3a5-71faf2217329" providerId="ADAL" clId="{60C6F722-87D9-4695-A5B3-5DEC1F5C4BD9}" dt="2025-04-23T13:45:13.084" v="1712" actId="478"/>
      <pc:docMkLst>
        <pc:docMk/>
      </pc:docMkLst>
      <pc:sldChg chg="addSp delSp modSp mod">
        <pc:chgData name="Valerie Lode" userId="5cff6e79-7df0-42e3-a3a5-71faf2217329" providerId="ADAL" clId="{60C6F722-87D9-4695-A5B3-5DEC1F5C4BD9}" dt="2025-04-23T13:44:46.899" v="1708" actId="1076"/>
        <pc:sldMkLst>
          <pc:docMk/>
          <pc:sldMk cId="2460709906" sldId="258"/>
        </pc:sldMkLst>
        <pc:spChg chg="mod">
          <ac:chgData name="Valerie Lode" userId="5cff6e79-7df0-42e3-a3a5-71faf2217329" providerId="ADAL" clId="{60C6F722-87D9-4695-A5B3-5DEC1F5C4BD9}" dt="2025-04-23T09:06:40.490" v="19" actId="20577"/>
          <ac:spMkLst>
            <pc:docMk/>
            <pc:sldMk cId="2460709906" sldId="258"/>
            <ac:spMk id="5" creationId="{00000000-0000-0000-0000-000000000000}"/>
          </ac:spMkLst>
        </pc:spChg>
        <pc:spChg chg="mod">
          <ac:chgData name="Valerie Lode" userId="5cff6e79-7df0-42e3-a3a5-71faf2217329" providerId="ADAL" clId="{60C6F722-87D9-4695-A5B3-5DEC1F5C4BD9}" dt="2025-04-23T09:23:30.909" v="1332" actId="20577"/>
          <ac:spMkLst>
            <pc:docMk/>
            <pc:sldMk cId="2460709906" sldId="258"/>
            <ac:spMk id="6" creationId="{00000000-0000-0000-0000-000000000000}"/>
          </ac:spMkLst>
        </pc:spChg>
        <pc:spChg chg="add mod">
          <ac:chgData name="Valerie Lode" userId="5cff6e79-7df0-42e3-a3a5-71faf2217329" providerId="ADAL" clId="{60C6F722-87D9-4695-A5B3-5DEC1F5C4BD9}" dt="2025-04-23T13:44:46.899" v="1708" actId="1076"/>
          <ac:spMkLst>
            <pc:docMk/>
            <pc:sldMk cId="2460709906" sldId="258"/>
            <ac:spMk id="23" creationId="{34D5A5C0-CE97-4C8F-09B8-BECC3C602A27}"/>
          </ac:spMkLst>
        </pc:spChg>
        <pc:picChg chg="del">
          <ac:chgData name="Valerie Lode" userId="5cff6e79-7df0-42e3-a3a5-71faf2217329" providerId="ADAL" clId="{60C6F722-87D9-4695-A5B3-5DEC1F5C4BD9}" dt="2025-04-23T11:23:11.662" v="1515" actId="478"/>
          <ac:picMkLst>
            <pc:docMk/>
            <pc:sldMk cId="2460709906" sldId="258"/>
            <ac:picMk id="2" creationId="{00000000-0000-0000-0000-000000000000}"/>
          </ac:picMkLst>
        </pc:picChg>
        <pc:picChg chg="del">
          <ac:chgData name="Valerie Lode" userId="5cff6e79-7df0-42e3-a3a5-71faf2217329" providerId="ADAL" clId="{60C6F722-87D9-4695-A5B3-5DEC1F5C4BD9}" dt="2025-04-23T11:24:39.413" v="1533" actId="478"/>
          <ac:picMkLst>
            <pc:docMk/>
            <pc:sldMk cId="2460709906" sldId="258"/>
            <ac:picMk id="8" creationId="{00000000-0000-0000-0000-000000000000}"/>
          </ac:picMkLst>
        </pc:picChg>
        <pc:picChg chg="add mod">
          <ac:chgData name="Valerie Lode" userId="5cff6e79-7df0-42e3-a3a5-71faf2217329" providerId="ADAL" clId="{60C6F722-87D9-4695-A5B3-5DEC1F5C4BD9}" dt="2025-04-23T13:44:21.979" v="1704" actId="1076"/>
          <ac:picMkLst>
            <pc:docMk/>
            <pc:sldMk cId="2460709906" sldId="258"/>
            <ac:picMk id="9" creationId="{218A19F7-DC6B-8271-0BC5-F15D3181D5A8}"/>
          </ac:picMkLst>
        </pc:picChg>
        <pc:picChg chg="del">
          <ac:chgData name="Valerie Lode" userId="5cff6e79-7df0-42e3-a3a5-71faf2217329" providerId="ADAL" clId="{60C6F722-87D9-4695-A5B3-5DEC1F5C4BD9}" dt="2025-04-23T11:22:22.680" v="1503" actId="478"/>
          <ac:picMkLst>
            <pc:docMk/>
            <pc:sldMk cId="2460709906" sldId="258"/>
            <ac:picMk id="11" creationId="{00000000-0000-0000-0000-000000000000}"/>
          </ac:picMkLst>
        </pc:picChg>
        <pc:picChg chg="add del mod">
          <ac:chgData name="Valerie Lode" userId="5cff6e79-7df0-42e3-a3a5-71faf2217329" providerId="ADAL" clId="{60C6F722-87D9-4695-A5B3-5DEC1F5C4BD9}" dt="2025-04-23T11:26:01.781" v="1570" actId="478"/>
          <ac:picMkLst>
            <pc:docMk/>
            <pc:sldMk cId="2460709906" sldId="258"/>
            <ac:picMk id="12" creationId="{0C20A6F4-E5A4-CF7C-805E-6F7387C593A6}"/>
          </ac:picMkLst>
        </pc:picChg>
        <pc:picChg chg="add del mod modCrop">
          <ac:chgData name="Valerie Lode" userId="5cff6e79-7df0-42e3-a3a5-71faf2217329" providerId="ADAL" clId="{60C6F722-87D9-4695-A5B3-5DEC1F5C4BD9}" dt="2025-04-23T11:24:37.462" v="1532" actId="478"/>
          <ac:picMkLst>
            <pc:docMk/>
            <pc:sldMk cId="2460709906" sldId="258"/>
            <ac:picMk id="14" creationId="{7CE7C534-665C-E203-D0C4-1C24DDF85C5F}"/>
          </ac:picMkLst>
        </pc:picChg>
        <pc:picChg chg="add mod">
          <ac:chgData name="Valerie Lode" userId="5cff6e79-7df0-42e3-a3a5-71faf2217329" providerId="ADAL" clId="{60C6F722-87D9-4695-A5B3-5DEC1F5C4BD9}" dt="2025-04-23T13:44:24.364" v="1705" actId="1076"/>
          <ac:picMkLst>
            <pc:docMk/>
            <pc:sldMk cId="2460709906" sldId="258"/>
            <ac:picMk id="16" creationId="{81AC8B4A-176A-B5F5-E287-877BB41F9CAF}"/>
          </ac:picMkLst>
        </pc:picChg>
        <pc:picChg chg="del">
          <ac:chgData name="Valerie Lode" userId="5cff6e79-7df0-42e3-a3a5-71faf2217329" providerId="ADAL" clId="{60C6F722-87D9-4695-A5B3-5DEC1F5C4BD9}" dt="2025-04-23T11:22:00.680" v="1496" actId="478"/>
          <ac:picMkLst>
            <pc:docMk/>
            <pc:sldMk cId="2460709906" sldId="258"/>
            <ac:picMk id="18" creationId="{00000000-0000-0000-0000-000000000000}"/>
          </ac:picMkLst>
        </pc:picChg>
        <pc:picChg chg="add del mod ord modCrop">
          <ac:chgData name="Valerie Lode" userId="5cff6e79-7df0-42e3-a3a5-71faf2217329" providerId="ADAL" clId="{60C6F722-87D9-4695-A5B3-5DEC1F5C4BD9}" dt="2025-04-23T11:29:31.292" v="1608" actId="478"/>
          <ac:picMkLst>
            <pc:docMk/>
            <pc:sldMk cId="2460709906" sldId="258"/>
            <ac:picMk id="19" creationId="{B75B7583-C0BE-A019-702F-C133916845D2}"/>
          </ac:picMkLst>
        </pc:picChg>
        <pc:picChg chg="del">
          <ac:chgData name="Valerie Lode" userId="5cff6e79-7df0-42e3-a3a5-71faf2217329" providerId="ADAL" clId="{60C6F722-87D9-4695-A5B3-5DEC1F5C4BD9}" dt="2025-04-23T11:22:33.767" v="1506" actId="478"/>
          <ac:picMkLst>
            <pc:docMk/>
            <pc:sldMk cId="2460709906" sldId="258"/>
            <ac:picMk id="20" creationId="{00000000-0000-0000-0000-000000000000}"/>
          </ac:picMkLst>
        </pc:picChg>
        <pc:picChg chg="add mod modCrop">
          <ac:chgData name="Valerie Lode" userId="5cff6e79-7df0-42e3-a3a5-71faf2217329" providerId="ADAL" clId="{60C6F722-87D9-4695-A5B3-5DEC1F5C4BD9}" dt="2025-04-23T13:44:30.396" v="1706" actId="1076"/>
          <ac:picMkLst>
            <pc:docMk/>
            <pc:sldMk cId="2460709906" sldId="258"/>
            <ac:picMk id="22" creationId="{2D2D4C34-E36D-98E3-AF38-65AAD286A30C}"/>
          </ac:picMkLst>
        </pc:picChg>
        <pc:picChg chg="add del mod">
          <ac:chgData name="Valerie Lode" userId="5cff6e79-7df0-42e3-a3a5-71faf2217329" providerId="ADAL" clId="{60C6F722-87D9-4695-A5B3-5DEC1F5C4BD9}" dt="2025-04-23T11:27:41.391" v="1581" actId="478"/>
          <ac:picMkLst>
            <pc:docMk/>
            <pc:sldMk cId="2460709906" sldId="258"/>
            <ac:picMk id="25" creationId="{3C9279D6-EB7D-D99F-C214-FC27C9B4914E}"/>
          </ac:picMkLst>
        </pc:picChg>
        <pc:picChg chg="add mod ord modCrop">
          <ac:chgData name="Valerie Lode" userId="5cff6e79-7df0-42e3-a3a5-71faf2217329" providerId="ADAL" clId="{60C6F722-87D9-4695-A5B3-5DEC1F5C4BD9}" dt="2025-04-23T13:44:07.540" v="1696" actId="1036"/>
          <ac:picMkLst>
            <pc:docMk/>
            <pc:sldMk cId="2460709906" sldId="258"/>
            <ac:picMk id="27" creationId="{92802F43-9DAD-120E-CD22-611E5C8EB2F9}"/>
          </ac:picMkLst>
        </pc:picChg>
        <pc:picChg chg="add del mod">
          <ac:chgData name="Valerie Lode" userId="5cff6e79-7df0-42e3-a3a5-71faf2217329" providerId="ADAL" clId="{60C6F722-87D9-4695-A5B3-5DEC1F5C4BD9}" dt="2025-04-23T13:44:04.134" v="1688" actId="478"/>
          <ac:picMkLst>
            <pc:docMk/>
            <pc:sldMk cId="2460709906" sldId="258"/>
            <ac:picMk id="28" creationId="{28F09EB4-1BD3-CF15-3F38-669592920E14}"/>
          </ac:picMkLst>
        </pc:picChg>
      </pc:sldChg>
      <pc:sldChg chg="addSp delSp modSp mod">
        <pc:chgData name="Valerie Lode" userId="5cff6e79-7df0-42e3-a3a5-71faf2217329" providerId="ADAL" clId="{60C6F722-87D9-4695-A5B3-5DEC1F5C4BD9}" dt="2025-04-23T13:39:53.027" v="1664" actId="1076"/>
        <pc:sldMkLst>
          <pc:docMk/>
          <pc:sldMk cId="2537528192" sldId="259"/>
        </pc:sldMkLst>
        <pc:spChg chg="mod">
          <ac:chgData name="Valerie Lode" userId="5cff6e79-7df0-42e3-a3a5-71faf2217329" providerId="ADAL" clId="{60C6F722-87D9-4695-A5B3-5DEC1F5C4BD9}" dt="2025-04-23T09:08:40.409" v="185" actId="20577"/>
          <ac:spMkLst>
            <pc:docMk/>
            <pc:sldMk cId="2537528192" sldId="259"/>
            <ac:spMk id="5" creationId="{00000000-0000-0000-0000-000000000000}"/>
          </ac:spMkLst>
        </pc:spChg>
        <pc:spChg chg="mod">
          <ac:chgData name="Valerie Lode" userId="5cff6e79-7df0-42e3-a3a5-71faf2217329" providerId="ADAL" clId="{60C6F722-87D9-4695-A5B3-5DEC1F5C4BD9}" dt="2025-04-23T09:09:25.568" v="297" actId="20577"/>
          <ac:spMkLst>
            <pc:docMk/>
            <pc:sldMk cId="2537528192" sldId="259"/>
            <ac:spMk id="6" creationId="{00000000-0000-0000-0000-000000000000}"/>
          </ac:spMkLst>
        </pc:spChg>
        <pc:picChg chg="add del mod">
          <ac:chgData name="Valerie Lode" userId="5cff6e79-7df0-42e3-a3a5-71faf2217329" providerId="ADAL" clId="{60C6F722-87D9-4695-A5B3-5DEC1F5C4BD9}" dt="2025-04-23T09:36:46.055" v="1463" actId="478"/>
          <ac:picMkLst>
            <pc:docMk/>
            <pc:sldMk cId="2537528192" sldId="259"/>
            <ac:picMk id="2" creationId="{B5CE57EF-213C-8C7A-5787-F82499913503}"/>
          </ac:picMkLst>
        </pc:picChg>
        <pc:picChg chg="add mod">
          <ac:chgData name="Valerie Lode" userId="5cff6e79-7df0-42e3-a3a5-71faf2217329" providerId="ADAL" clId="{60C6F722-87D9-4695-A5B3-5DEC1F5C4BD9}" dt="2025-04-23T13:39:10.787" v="1656" actId="1036"/>
          <ac:picMkLst>
            <pc:docMk/>
            <pc:sldMk cId="2537528192" sldId="259"/>
            <ac:picMk id="8" creationId="{0ECC3D2A-5FF4-73DC-65B3-D7D6423AC737}"/>
          </ac:picMkLst>
        </pc:picChg>
        <pc:picChg chg="add mod">
          <ac:chgData name="Valerie Lode" userId="5cff6e79-7df0-42e3-a3a5-71faf2217329" providerId="ADAL" clId="{60C6F722-87D9-4695-A5B3-5DEC1F5C4BD9}" dt="2025-04-23T13:39:09.940" v="1655" actId="1036"/>
          <ac:picMkLst>
            <pc:docMk/>
            <pc:sldMk cId="2537528192" sldId="259"/>
            <ac:picMk id="10" creationId="{89BEA7B1-FA0C-1D65-747D-58D869AC4AFB}"/>
          </ac:picMkLst>
        </pc:picChg>
        <pc:picChg chg="del mod">
          <ac:chgData name="Valerie Lode" userId="5cff6e79-7df0-42e3-a3a5-71faf2217329" providerId="ADAL" clId="{60C6F722-87D9-4695-A5B3-5DEC1F5C4BD9}" dt="2025-04-23T09:35:48.411" v="1452" actId="478"/>
          <ac:picMkLst>
            <pc:docMk/>
            <pc:sldMk cId="2537528192" sldId="259"/>
            <ac:picMk id="12" creationId="{00000000-0000-0000-0000-000000000000}"/>
          </ac:picMkLst>
        </pc:picChg>
        <pc:picChg chg="add mod">
          <ac:chgData name="Valerie Lode" userId="5cff6e79-7df0-42e3-a3a5-71faf2217329" providerId="ADAL" clId="{60C6F722-87D9-4695-A5B3-5DEC1F5C4BD9}" dt="2025-04-23T13:39:09.276" v="1654" actId="1036"/>
          <ac:picMkLst>
            <pc:docMk/>
            <pc:sldMk cId="2537528192" sldId="259"/>
            <ac:picMk id="13" creationId="{2FCD4B11-9FD8-904F-4338-033935F13B1F}"/>
          </ac:picMkLst>
        </pc:picChg>
        <pc:picChg chg="add mod">
          <ac:chgData name="Valerie Lode" userId="5cff6e79-7df0-42e3-a3a5-71faf2217329" providerId="ADAL" clId="{60C6F722-87D9-4695-A5B3-5DEC1F5C4BD9}" dt="2025-04-23T13:39:08.389" v="1653" actId="1036"/>
          <ac:picMkLst>
            <pc:docMk/>
            <pc:sldMk cId="2537528192" sldId="259"/>
            <ac:picMk id="15" creationId="{8A9DAAF6-6B4D-3CB1-055A-A50BE65C1BD9}"/>
          </ac:picMkLst>
        </pc:picChg>
        <pc:picChg chg="add mod ord">
          <ac:chgData name="Valerie Lode" userId="5cff6e79-7df0-42e3-a3a5-71faf2217329" providerId="ADAL" clId="{60C6F722-87D9-4695-A5B3-5DEC1F5C4BD9}" dt="2025-04-23T13:39:53.027" v="1664" actId="1076"/>
          <ac:picMkLst>
            <pc:docMk/>
            <pc:sldMk cId="2537528192" sldId="259"/>
            <ac:picMk id="17" creationId="{781427B9-EB0D-0B2B-7BC4-1FEB3B524BA7}"/>
          </ac:picMkLst>
        </pc:picChg>
        <pc:picChg chg="del">
          <ac:chgData name="Valerie Lode" userId="5cff6e79-7df0-42e3-a3a5-71faf2217329" providerId="ADAL" clId="{60C6F722-87D9-4695-A5B3-5DEC1F5C4BD9}" dt="2025-04-23T09:35:47.010" v="1449" actId="478"/>
          <ac:picMkLst>
            <pc:docMk/>
            <pc:sldMk cId="2537528192" sldId="259"/>
            <ac:picMk id="18" creationId="{00000000-0000-0000-0000-000000000000}"/>
          </ac:picMkLst>
        </pc:picChg>
        <pc:picChg chg="add del mod">
          <ac:chgData name="Valerie Lode" userId="5cff6e79-7df0-42e3-a3a5-71faf2217329" providerId="ADAL" clId="{60C6F722-87D9-4695-A5B3-5DEC1F5C4BD9}" dt="2025-04-23T13:39:42.389" v="1662" actId="478"/>
          <ac:picMkLst>
            <pc:docMk/>
            <pc:sldMk cId="2537528192" sldId="259"/>
            <ac:picMk id="19" creationId="{B4B277B7-E900-5F6C-3E65-743BE4461DAD}"/>
          </ac:picMkLst>
        </pc:picChg>
        <pc:picChg chg="del">
          <ac:chgData name="Valerie Lode" userId="5cff6e79-7df0-42e3-a3a5-71faf2217329" providerId="ADAL" clId="{60C6F722-87D9-4695-A5B3-5DEC1F5C4BD9}" dt="2025-04-23T09:35:44.674" v="1447" actId="478"/>
          <ac:picMkLst>
            <pc:docMk/>
            <pc:sldMk cId="2537528192" sldId="259"/>
            <ac:picMk id="20" creationId="{00000000-0000-0000-0000-000000000000}"/>
          </ac:picMkLst>
        </pc:picChg>
        <pc:picChg chg="del">
          <ac:chgData name="Valerie Lode" userId="5cff6e79-7df0-42e3-a3a5-71faf2217329" providerId="ADAL" clId="{60C6F722-87D9-4695-A5B3-5DEC1F5C4BD9}" dt="2025-04-23T09:35:45.562" v="1448" actId="478"/>
          <ac:picMkLst>
            <pc:docMk/>
            <pc:sldMk cId="2537528192" sldId="259"/>
            <ac:picMk id="24" creationId="{00000000-0000-0000-0000-000000000000}"/>
          </ac:picMkLst>
        </pc:picChg>
        <pc:picChg chg="del">
          <ac:chgData name="Valerie Lode" userId="5cff6e79-7df0-42e3-a3a5-71faf2217329" providerId="ADAL" clId="{60C6F722-87D9-4695-A5B3-5DEC1F5C4BD9}" dt="2025-04-23T09:35:47.629" v="1450" actId="478"/>
          <ac:picMkLst>
            <pc:docMk/>
            <pc:sldMk cId="2537528192" sldId="259"/>
            <ac:picMk id="25" creationId="{00000000-0000-0000-0000-000000000000}"/>
          </ac:picMkLst>
        </pc:picChg>
      </pc:sldChg>
      <pc:sldChg chg="addSp delSp modSp mod">
        <pc:chgData name="Valerie Lode" userId="5cff6e79-7df0-42e3-a3a5-71faf2217329" providerId="ADAL" clId="{60C6F722-87D9-4695-A5B3-5DEC1F5C4BD9}" dt="2025-04-23T13:41:07.827" v="1676" actId="1076"/>
        <pc:sldMkLst>
          <pc:docMk/>
          <pc:sldMk cId="2271496598" sldId="260"/>
        </pc:sldMkLst>
        <pc:spChg chg="mod">
          <ac:chgData name="Valerie Lode" userId="5cff6e79-7df0-42e3-a3a5-71faf2217329" providerId="ADAL" clId="{60C6F722-87D9-4695-A5B3-5DEC1F5C4BD9}" dt="2025-04-23T09:09:55.296" v="335" actId="20577"/>
          <ac:spMkLst>
            <pc:docMk/>
            <pc:sldMk cId="2271496598" sldId="260"/>
            <ac:spMk id="5" creationId="{00000000-0000-0000-0000-000000000000}"/>
          </ac:spMkLst>
        </pc:spChg>
        <pc:spChg chg="mod">
          <ac:chgData name="Valerie Lode" userId="5cff6e79-7df0-42e3-a3a5-71faf2217329" providerId="ADAL" clId="{60C6F722-87D9-4695-A5B3-5DEC1F5C4BD9}" dt="2025-04-23T09:22:50.177" v="1321" actId="20577"/>
          <ac:spMkLst>
            <pc:docMk/>
            <pc:sldMk cId="2271496598" sldId="260"/>
            <ac:spMk id="6" creationId="{00000000-0000-0000-0000-000000000000}"/>
          </ac:spMkLst>
        </pc:spChg>
        <pc:picChg chg="add del mod ord">
          <ac:chgData name="Valerie Lode" userId="5cff6e79-7df0-42e3-a3a5-71faf2217329" providerId="ADAL" clId="{60C6F722-87D9-4695-A5B3-5DEC1F5C4BD9}" dt="2025-04-23T09:34:50.954" v="1434" actId="478"/>
          <ac:picMkLst>
            <pc:docMk/>
            <pc:sldMk cId="2271496598" sldId="260"/>
            <ac:picMk id="2" creationId="{A91A50C1-8B4A-72B1-533F-F753B2F1ED45}"/>
          </ac:picMkLst>
        </pc:picChg>
        <pc:picChg chg="del">
          <ac:chgData name="Valerie Lode" userId="5cff6e79-7df0-42e3-a3a5-71faf2217329" providerId="ADAL" clId="{60C6F722-87D9-4695-A5B3-5DEC1F5C4BD9}" dt="2025-04-23T09:33:15.545" v="1406" actId="478"/>
          <ac:picMkLst>
            <pc:docMk/>
            <pc:sldMk cId="2271496598" sldId="260"/>
            <ac:picMk id="3" creationId="{00000000-0000-0000-0000-000000000000}"/>
          </ac:picMkLst>
        </pc:picChg>
        <pc:picChg chg="add mod">
          <ac:chgData name="Valerie Lode" userId="5cff6e79-7df0-42e3-a3a5-71faf2217329" providerId="ADAL" clId="{60C6F722-87D9-4695-A5B3-5DEC1F5C4BD9}" dt="2025-04-23T13:41:07.827" v="1676" actId="1076"/>
          <ac:picMkLst>
            <pc:docMk/>
            <pc:sldMk cId="2271496598" sldId="260"/>
            <ac:picMk id="9" creationId="{5EBD2EC8-7BCA-C762-936F-7E02C895D27D}"/>
          </ac:picMkLst>
        </pc:picChg>
        <pc:picChg chg="add mod">
          <ac:chgData name="Valerie Lode" userId="5cff6e79-7df0-42e3-a3a5-71faf2217329" providerId="ADAL" clId="{60C6F722-87D9-4695-A5B3-5DEC1F5C4BD9}" dt="2025-04-23T13:41:01.370" v="1675" actId="1076"/>
          <ac:picMkLst>
            <pc:docMk/>
            <pc:sldMk cId="2271496598" sldId="260"/>
            <ac:picMk id="11" creationId="{CDFC76AB-041B-1EDB-4992-6D886D474DA5}"/>
          </ac:picMkLst>
        </pc:picChg>
        <pc:picChg chg="add mod">
          <ac:chgData name="Valerie Lode" userId="5cff6e79-7df0-42e3-a3a5-71faf2217329" providerId="ADAL" clId="{60C6F722-87D9-4695-A5B3-5DEC1F5C4BD9}" dt="2025-04-23T13:40:41.409" v="1674" actId="1076"/>
          <ac:picMkLst>
            <pc:docMk/>
            <pc:sldMk cId="2271496598" sldId="260"/>
            <ac:picMk id="13" creationId="{FB851E4B-BEAF-B32E-EE4D-8B158628F599}"/>
          </ac:picMkLst>
        </pc:picChg>
        <pc:picChg chg="add mod">
          <ac:chgData name="Valerie Lode" userId="5cff6e79-7df0-42e3-a3a5-71faf2217329" providerId="ADAL" clId="{60C6F722-87D9-4695-A5B3-5DEC1F5C4BD9}" dt="2025-04-23T13:40:37.339" v="1673" actId="1076"/>
          <ac:picMkLst>
            <pc:docMk/>
            <pc:sldMk cId="2271496598" sldId="260"/>
            <ac:picMk id="15" creationId="{952A26A1-B463-5BA8-CCFF-D6F0570E2426}"/>
          </ac:picMkLst>
        </pc:picChg>
        <pc:picChg chg="add mod ord">
          <ac:chgData name="Valerie Lode" userId="5cff6e79-7df0-42e3-a3a5-71faf2217329" providerId="ADAL" clId="{60C6F722-87D9-4695-A5B3-5DEC1F5C4BD9}" dt="2025-04-23T13:40:30.041" v="1672" actId="166"/>
          <ac:picMkLst>
            <pc:docMk/>
            <pc:sldMk cId="2271496598" sldId="260"/>
            <ac:picMk id="17" creationId="{3AFC2839-C2DC-39AC-7156-0438E9F783D0}"/>
          </ac:picMkLst>
        </pc:picChg>
        <pc:picChg chg="add del mod">
          <ac:chgData name="Valerie Lode" userId="5cff6e79-7df0-42e3-a3a5-71faf2217329" providerId="ADAL" clId="{60C6F722-87D9-4695-A5B3-5DEC1F5C4BD9}" dt="2025-04-23T13:40:27.595" v="1671" actId="478"/>
          <ac:picMkLst>
            <pc:docMk/>
            <pc:sldMk cId="2271496598" sldId="260"/>
            <ac:picMk id="18" creationId="{835F2E2F-1307-B415-AD34-69D507E10A87}"/>
          </ac:picMkLst>
        </pc:picChg>
      </pc:sldChg>
      <pc:sldChg chg="addSp delSp modSp mod">
        <pc:chgData name="Valerie Lode" userId="5cff6e79-7df0-42e3-a3a5-71faf2217329" providerId="ADAL" clId="{60C6F722-87D9-4695-A5B3-5DEC1F5C4BD9}" dt="2025-04-23T13:42:01.171" v="1685" actId="1076"/>
        <pc:sldMkLst>
          <pc:docMk/>
          <pc:sldMk cId="2944331357" sldId="261"/>
        </pc:sldMkLst>
        <pc:spChg chg="mod">
          <ac:chgData name="Valerie Lode" userId="5cff6e79-7df0-42e3-a3a5-71faf2217329" providerId="ADAL" clId="{60C6F722-87D9-4695-A5B3-5DEC1F5C4BD9}" dt="2025-04-23T09:12:18.058" v="631" actId="20577"/>
          <ac:spMkLst>
            <pc:docMk/>
            <pc:sldMk cId="2944331357" sldId="261"/>
            <ac:spMk id="5" creationId="{00000000-0000-0000-0000-000000000000}"/>
          </ac:spMkLst>
        </pc:spChg>
        <pc:spChg chg="mod">
          <ac:chgData name="Valerie Lode" userId="5cff6e79-7df0-42e3-a3a5-71faf2217329" providerId="ADAL" clId="{60C6F722-87D9-4695-A5B3-5DEC1F5C4BD9}" dt="2025-04-23T09:13:39.808" v="795" actId="20577"/>
          <ac:spMkLst>
            <pc:docMk/>
            <pc:sldMk cId="2944331357" sldId="261"/>
            <ac:spMk id="6" creationId="{00000000-0000-0000-0000-000000000000}"/>
          </ac:spMkLst>
        </pc:spChg>
        <pc:picChg chg="del">
          <ac:chgData name="Valerie Lode" userId="5cff6e79-7df0-42e3-a3a5-71faf2217329" providerId="ADAL" clId="{60C6F722-87D9-4695-A5B3-5DEC1F5C4BD9}" dt="2025-04-23T09:30:41.785" v="1383" actId="478"/>
          <ac:picMkLst>
            <pc:docMk/>
            <pc:sldMk cId="2944331357" sldId="261"/>
            <ac:picMk id="2" creationId="{00000000-0000-0000-0000-000000000000}"/>
          </ac:picMkLst>
        </pc:picChg>
        <pc:picChg chg="add del mod ord">
          <ac:chgData name="Valerie Lode" userId="5cff6e79-7df0-42e3-a3a5-71faf2217329" providerId="ADAL" clId="{60C6F722-87D9-4695-A5B3-5DEC1F5C4BD9}" dt="2025-04-23T09:32:13.699" v="1392" actId="478"/>
          <ac:picMkLst>
            <pc:docMk/>
            <pc:sldMk cId="2944331357" sldId="261"/>
            <ac:picMk id="3" creationId="{EB6CB55C-DF10-C472-D416-569FFCA0DB34}"/>
          </ac:picMkLst>
        </pc:picChg>
        <pc:picChg chg="add mod">
          <ac:chgData name="Valerie Lode" userId="5cff6e79-7df0-42e3-a3a5-71faf2217329" providerId="ADAL" clId="{60C6F722-87D9-4695-A5B3-5DEC1F5C4BD9}" dt="2025-04-23T09:31:15.653" v="1385" actId="931"/>
          <ac:picMkLst>
            <pc:docMk/>
            <pc:sldMk cId="2944331357" sldId="261"/>
            <ac:picMk id="9" creationId="{A26B515D-207F-E3DC-2B4F-9EF04FF7EFCF}"/>
          </ac:picMkLst>
        </pc:picChg>
        <pc:picChg chg="add mod">
          <ac:chgData name="Valerie Lode" userId="5cff6e79-7df0-42e3-a3a5-71faf2217329" providerId="ADAL" clId="{60C6F722-87D9-4695-A5B3-5DEC1F5C4BD9}" dt="2025-04-23T09:31:15.653" v="1385" actId="931"/>
          <ac:picMkLst>
            <pc:docMk/>
            <pc:sldMk cId="2944331357" sldId="261"/>
            <ac:picMk id="11" creationId="{C9B90CB6-B17D-9340-2D55-3A816B053379}"/>
          </ac:picMkLst>
        </pc:picChg>
        <pc:picChg chg="add mod">
          <ac:chgData name="Valerie Lode" userId="5cff6e79-7df0-42e3-a3a5-71faf2217329" providerId="ADAL" clId="{60C6F722-87D9-4695-A5B3-5DEC1F5C4BD9}" dt="2025-04-23T09:31:15.653" v="1385" actId="931"/>
          <ac:picMkLst>
            <pc:docMk/>
            <pc:sldMk cId="2944331357" sldId="261"/>
            <ac:picMk id="13" creationId="{F6082305-3696-9E12-D1E5-C032931A2590}"/>
          </ac:picMkLst>
        </pc:picChg>
        <pc:picChg chg="add mod">
          <ac:chgData name="Valerie Lode" userId="5cff6e79-7df0-42e3-a3a5-71faf2217329" providerId="ADAL" clId="{60C6F722-87D9-4695-A5B3-5DEC1F5C4BD9}" dt="2025-04-23T09:31:15.653" v="1385" actId="931"/>
          <ac:picMkLst>
            <pc:docMk/>
            <pc:sldMk cId="2944331357" sldId="261"/>
            <ac:picMk id="15" creationId="{9EEA1D23-27D1-F409-CE9E-BC3221BC0947}"/>
          </ac:picMkLst>
        </pc:picChg>
        <pc:picChg chg="add mod">
          <ac:chgData name="Valerie Lode" userId="5cff6e79-7df0-42e3-a3a5-71faf2217329" providerId="ADAL" clId="{60C6F722-87D9-4695-A5B3-5DEC1F5C4BD9}" dt="2025-04-23T09:31:15.653" v="1385" actId="931"/>
          <ac:picMkLst>
            <pc:docMk/>
            <pc:sldMk cId="2944331357" sldId="261"/>
            <ac:picMk id="17" creationId="{1E8AF250-BC66-911B-B432-6A16B2003A09}"/>
          </ac:picMkLst>
        </pc:picChg>
        <pc:picChg chg="add mod">
          <ac:chgData name="Valerie Lode" userId="5cff6e79-7df0-42e3-a3a5-71faf2217329" providerId="ADAL" clId="{60C6F722-87D9-4695-A5B3-5DEC1F5C4BD9}" dt="2025-04-23T13:42:01.171" v="1685" actId="1076"/>
          <ac:picMkLst>
            <pc:docMk/>
            <pc:sldMk cId="2944331357" sldId="261"/>
            <ac:picMk id="19" creationId="{813FBA7C-6033-2FF1-EC41-ADDC24797953}"/>
          </ac:picMkLst>
        </pc:picChg>
        <pc:picChg chg="add mod">
          <ac:chgData name="Valerie Lode" userId="5cff6e79-7df0-42e3-a3a5-71faf2217329" providerId="ADAL" clId="{60C6F722-87D9-4695-A5B3-5DEC1F5C4BD9}" dt="2025-04-23T13:41:57.034" v="1684" actId="1076"/>
          <ac:picMkLst>
            <pc:docMk/>
            <pc:sldMk cId="2944331357" sldId="261"/>
            <ac:picMk id="21" creationId="{88D68B66-4BAD-68F7-831A-FB558213C854}"/>
          </ac:picMkLst>
        </pc:picChg>
        <pc:picChg chg="add mod">
          <ac:chgData name="Valerie Lode" userId="5cff6e79-7df0-42e3-a3a5-71faf2217329" providerId="ADAL" clId="{60C6F722-87D9-4695-A5B3-5DEC1F5C4BD9}" dt="2025-04-23T13:41:52.747" v="1682" actId="1076"/>
          <ac:picMkLst>
            <pc:docMk/>
            <pc:sldMk cId="2944331357" sldId="261"/>
            <ac:picMk id="23" creationId="{C9570841-EB47-811B-6FFB-8AE335003B54}"/>
          </ac:picMkLst>
        </pc:picChg>
        <pc:picChg chg="add mod ord">
          <ac:chgData name="Valerie Lode" userId="5cff6e79-7df0-42e3-a3a5-71faf2217329" providerId="ADAL" clId="{60C6F722-87D9-4695-A5B3-5DEC1F5C4BD9}" dt="2025-04-23T13:41:38.820" v="1681" actId="166"/>
          <ac:picMkLst>
            <pc:docMk/>
            <pc:sldMk cId="2944331357" sldId="261"/>
            <ac:picMk id="25" creationId="{D39DE756-FA5D-A49A-954D-116F1868AF85}"/>
          </ac:picMkLst>
        </pc:picChg>
        <pc:picChg chg="add mod">
          <ac:chgData name="Valerie Lode" userId="5cff6e79-7df0-42e3-a3a5-71faf2217329" providerId="ADAL" clId="{60C6F722-87D9-4695-A5B3-5DEC1F5C4BD9}" dt="2025-04-23T13:41:55.011" v="1683" actId="1076"/>
          <ac:picMkLst>
            <pc:docMk/>
            <pc:sldMk cId="2944331357" sldId="261"/>
            <ac:picMk id="27" creationId="{97C45FE3-8980-2EBD-2ADA-882EB52098DD}"/>
          </ac:picMkLst>
        </pc:picChg>
        <pc:picChg chg="add del mod ord">
          <ac:chgData name="Valerie Lode" userId="5cff6e79-7df0-42e3-a3a5-71faf2217329" providerId="ADAL" clId="{60C6F722-87D9-4695-A5B3-5DEC1F5C4BD9}" dt="2025-04-23T13:41:36.859" v="1680" actId="478"/>
          <ac:picMkLst>
            <pc:docMk/>
            <pc:sldMk cId="2944331357" sldId="261"/>
            <ac:picMk id="28" creationId="{003F1731-B35E-7A58-7FAF-58DB982CBF2A}"/>
          </ac:picMkLst>
        </pc:picChg>
      </pc:sldChg>
      <pc:sldChg chg="addSp delSp modSp mod">
        <pc:chgData name="Valerie Lode" userId="5cff6e79-7df0-42e3-a3a5-71faf2217329" providerId="ADAL" clId="{60C6F722-87D9-4695-A5B3-5DEC1F5C4BD9}" dt="2025-04-23T13:45:01.550" v="1710" actId="478"/>
        <pc:sldMkLst>
          <pc:docMk/>
          <pc:sldMk cId="2137371250" sldId="262"/>
        </pc:sldMkLst>
        <pc:spChg chg="mod">
          <ac:chgData name="Valerie Lode" userId="5cff6e79-7df0-42e3-a3a5-71faf2217329" providerId="ADAL" clId="{60C6F722-87D9-4695-A5B3-5DEC1F5C4BD9}" dt="2025-04-23T09:13:57.138" v="801" actId="20577"/>
          <ac:spMkLst>
            <pc:docMk/>
            <pc:sldMk cId="2137371250" sldId="262"/>
            <ac:spMk id="5" creationId="{00000000-0000-0000-0000-000000000000}"/>
          </ac:spMkLst>
        </pc:spChg>
        <pc:spChg chg="mod">
          <ac:chgData name="Valerie Lode" userId="5cff6e79-7df0-42e3-a3a5-71faf2217329" providerId="ADAL" clId="{60C6F722-87D9-4695-A5B3-5DEC1F5C4BD9}" dt="2025-04-23T09:22:30.482" v="1317" actId="20577"/>
          <ac:spMkLst>
            <pc:docMk/>
            <pc:sldMk cId="2137371250" sldId="262"/>
            <ac:spMk id="14" creationId="{00000000-0000-0000-0000-000000000000}"/>
          </ac:spMkLst>
        </pc:spChg>
        <pc:picChg chg="del">
          <ac:chgData name="Valerie Lode" userId="5cff6e79-7df0-42e3-a3a5-71faf2217329" providerId="ADAL" clId="{60C6F722-87D9-4695-A5B3-5DEC1F5C4BD9}" dt="2025-04-23T09:30:09.895" v="1379" actId="478"/>
          <ac:picMkLst>
            <pc:docMk/>
            <pc:sldMk cId="2137371250" sldId="262"/>
            <ac:picMk id="2" creationId="{ADCDAE54-B9DD-0A29-7500-0D1444AFBF94}"/>
          </ac:picMkLst>
        </pc:picChg>
        <pc:picChg chg="add mod">
          <ac:chgData name="Valerie Lode" userId="5cff6e79-7df0-42e3-a3a5-71faf2217329" providerId="ADAL" clId="{60C6F722-87D9-4695-A5B3-5DEC1F5C4BD9}" dt="2025-04-23T09:30:07.264" v="1378" actId="1037"/>
          <ac:picMkLst>
            <pc:docMk/>
            <pc:sldMk cId="2137371250" sldId="262"/>
            <ac:picMk id="6" creationId="{529CCC80-9D09-F271-779A-5003C811A4ED}"/>
          </ac:picMkLst>
        </pc:picChg>
        <pc:picChg chg="add del mod modCrop">
          <ac:chgData name="Valerie Lode" userId="5cff6e79-7df0-42e3-a3a5-71faf2217329" providerId="ADAL" clId="{60C6F722-87D9-4695-A5B3-5DEC1F5C4BD9}" dt="2025-04-23T13:32:37.962" v="1629" actId="478"/>
          <ac:picMkLst>
            <pc:docMk/>
            <pc:sldMk cId="2137371250" sldId="262"/>
            <ac:picMk id="9" creationId="{10C2F9CA-4D05-5B3A-C20D-944CE4FF67E5}"/>
          </ac:picMkLst>
        </pc:picChg>
        <pc:picChg chg="add mod ord">
          <ac:chgData name="Valerie Lode" userId="5cff6e79-7df0-42e3-a3a5-71faf2217329" providerId="ADAL" clId="{60C6F722-87D9-4695-A5B3-5DEC1F5C4BD9}" dt="2025-04-23T13:42:12.218" v="1686" actId="1076"/>
          <ac:picMkLst>
            <pc:docMk/>
            <pc:sldMk cId="2137371250" sldId="262"/>
            <ac:picMk id="11" creationId="{E2B07424-58F9-22AD-99BC-24967E3D6D82}"/>
          </ac:picMkLst>
        </pc:picChg>
        <pc:picChg chg="add del mod">
          <ac:chgData name="Valerie Lode" userId="5cff6e79-7df0-42e3-a3a5-71faf2217329" providerId="ADAL" clId="{60C6F722-87D9-4695-A5B3-5DEC1F5C4BD9}" dt="2025-04-23T13:45:01.550" v="1710" actId="478"/>
          <ac:picMkLst>
            <pc:docMk/>
            <pc:sldMk cId="2137371250" sldId="262"/>
            <ac:picMk id="12" creationId="{EEEE4F7F-C17B-CBDD-C35E-FE9FDE175E79}"/>
          </ac:picMkLst>
        </pc:picChg>
        <pc:picChg chg="del">
          <ac:chgData name="Valerie Lode" userId="5cff6e79-7df0-42e3-a3a5-71faf2217329" providerId="ADAL" clId="{60C6F722-87D9-4695-A5B3-5DEC1F5C4BD9}" dt="2025-04-23T09:30:12.440" v="1380" actId="478"/>
          <ac:picMkLst>
            <pc:docMk/>
            <pc:sldMk cId="2137371250" sldId="262"/>
            <ac:picMk id="19" creationId="{00000000-0000-0000-0000-000000000000}"/>
          </ac:picMkLst>
        </pc:picChg>
      </pc:sldChg>
      <pc:sldChg chg="addSp delSp modSp add mod">
        <pc:chgData name="Valerie Lode" userId="5cff6e79-7df0-42e3-a3a5-71faf2217329" providerId="ADAL" clId="{60C6F722-87D9-4695-A5B3-5DEC1F5C4BD9}" dt="2025-04-23T13:45:13.084" v="1712" actId="478"/>
        <pc:sldMkLst>
          <pc:docMk/>
          <pc:sldMk cId="2863905102" sldId="263"/>
        </pc:sldMkLst>
        <pc:spChg chg="mod">
          <ac:chgData name="Valerie Lode" userId="5cff6e79-7df0-42e3-a3a5-71faf2217329" providerId="ADAL" clId="{60C6F722-87D9-4695-A5B3-5DEC1F5C4BD9}" dt="2025-04-23T09:15:33.521" v="1059" actId="20577"/>
          <ac:spMkLst>
            <pc:docMk/>
            <pc:sldMk cId="2863905102" sldId="263"/>
            <ac:spMk id="5" creationId="{C5F9F9E6-0A79-F104-BEF2-24C0D99D8303}"/>
          </ac:spMkLst>
        </pc:spChg>
        <pc:spChg chg="mod">
          <ac:chgData name="Valerie Lode" userId="5cff6e79-7df0-42e3-a3a5-71faf2217329" providerId="ADAL" clId="{60C6F722-87D9-4695-A5B3-5DEC1F5C4BD9}" dt="2025-04-23T09:17:05.090" v="1310" actId="6549"/>
          <ac:spMkLst>
            <pc:docMk/>
            <pc:sldMk cId="2863905102" sldId="263"/>
            <ac:spMk id="14" creationId="{0E956A5C-D012-AB3F-B7ED-52A13A79B700}"/>
          </ac:spMkLst>
        </pc:spChg>
        <pc:picChg chg="del">
          <ac:chgData name="Valerie Lode" userId="5cff6e79-7df0-42e3-a3a5-71faf2217329" providerId="ADAL" clId="{60C6F722-87D9-4695-A5B3-5DEC1F5C4BD9}" dt="2025-04-23T09:28:33.687" v="1336" actId="478"/>
          <ac:picMkLst>
            <pc:docMk/>
            <pc:sldMk cId="2863905102" sldId="263"/>
            <ac:picMk id="2" creationId="{8EE35B1D-FA2D-74AD-005C-34E473DBF75C}"/>
          </ac:picMkLst>
        </pc:picChg>
        <pc:picChg chg="add mod">
          <ac:chgData name="Valerie Lode" userId="5cff6e79-7df0-42e3-a3a5-71faf2217329" providerId="ADAL" clId="{60C6F722-87D9-4695-A5B3-5DEC1F5C4BD9}" dt="2025-04-23T13:32:58.410" v="1650" actId="14100"/>
          <ac:picMkLst>
            <pc:docMk/>
            <pc:sldMk cId="2863905102" sldId="263"/>
            <ac:picMk id="6" creationId="{BE156BE8-65FE-29CE-93B7-B0855CC0D840}"/>
          </ac:picMkLst>
        </pc:picChg>
        <pc:picChg chg="add del mod">
          <ac:chgData name="Valerie Lode" userId="5cff6e79-7df0-42e3-a3a5-71faf2217329" providerId="ADAL" clId="{60C6F722-87D9-4695-A5B3-5DEC1F5C4BD9}" dt="2025-04-23T13:45:13.084" v="1712" actId="478"/>
          <ac:picMkLst>
            <pc:docMk/>
            <pc:sldMk cId="2863905102" sldId="263"/>
            <ac:picMk id="8" creationId="{10469079-B656-7C56-A444-20143006F47A}"/>
          </ac:picMkLst>
        </pc:picChg>
        <pc:picChg chg="del">
          <ac:chgData name="Valerie Lode" userId="5cff6e79-7df0-42e3-a3a5-71faf2217329" providerId="ADAL" clId="{60C6F722-87D9-4695-A5B3-5DEC1F5C4BD9}" dt="2025-04-23T09:28:34.936" v="1337" actId="478"/>
          <ac:picMkLst>
            <pc:docMk/>
            <pc:sldMk cId="2863905102" sldId="263"/>
            <ac:picMk id="19" creationId="{B088F989-BBEF-9CD2-C341-8020F73D15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95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90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41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54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22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31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29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33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77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11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53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636D5-AE04-4B22-B75F-0BD2E7502E68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25BC-C4B4-4DEA-81C2-1966881D2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75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865808"/>
            <a:ext cx="3632200" cy="1030637"/>
          </a:xfrm>
          <a:prstGeom prst="rect">
            <a:avLst/>
          </a:prstGeom>
        </p:spPr>
      </p:pic>
      <p:sp>
        <p:nvSpPr>
          <p:cNvPr id="5" name="Inhaltsplatzhalter 3"/>
          <p:cNvSpPr txBox="1">
            <a:spLocks/>
          </p:cNvSpPr>
          <p:nvPr/>
        </p:nvSpPr>
        <p:spPr>
          <a:xfrm>
            <a:off x="792000" y="2018123"/>
            <a:ext cx="11040000" cy="84872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00" indent="0">
              <a:buNone/>
            </a:pPr>
            <a:r>
              <a:rPr lang="de-DE" sz="5400" dirty="0">
                <a:latin typeface="Fira Sans" panose="020B0503050000020004" pitchFamily="34" charset="0"/>
              </a:rPr>
              <a:t>Die Rechercheplattform für Studium und Wissenschaft!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358466"/>
            <a:ext cx="12192000" cy="482600"/>
          </a:xfrm>
          <a:prstGeom prst="rect">
            <a:avLst/>
          </a:prstGeom>
          <a:solidFill>
            <a:srgbClr val="C6D11C"/>
          </a:solidFill>
          <a:ln w="28575">
            <a:solidFill>
              <a:srgbClr val="C6D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865808"/>
            <a:ext cx="3632200" cy="1030637"/>
          </a:xfrm>
          <a:prstGeom prst="rect">
            <a:avLst/>
          </a:prstGeom>
        </p:spPr>
      </p:pic>
      <p:sp>
        <p:nvSpPr>
          <p:cNvPr id="5" name="Inhaltsplatzhalter 3"/>
          <p:cNvSpPr txBox="1">
            <a:spLocks/>
          </p:cNvSpPr>
          <p:nvPr/>
        </p:nvSpPr>
        <p:spPr>
          <a:xfrm>
            <a:off x="792000" y="2018123"/>
            <a:ext cx="11040000" cy="84872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00" indent="0">
              <a:buNone/>
            </a:pPr>
            <a:r>
              <a:rPr lang="de-DE" sz="5400" dirty="0">
                <a:latin typeface="Fira Sans" panose="020B0503050000020004" pitchFamily="34" charset="0"/>
              </a:rPr>
              <a:t>Wirtschaftspraxis</a:t>
            </a:r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792000" y="3220731"/>
            <a:ext cx="11040000" cy="248149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360 Titel der Tages- und Wochenpresse – tagesaktuell und im Archiv</a:t>
            </a:r>
          </a:p>
          <a:p>
            <a:pPr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Daneben Firmen-, Markt &amp; Personeninformationen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6358466"/>
            <a:ext cx="12192000" cy="482600"/>
          </a:xfrm>
          <a:prstGeom prst="rect">
            <a:avLst/>
          </a:prstGeom>
          <a:solidFill>
            <a:srgbClr val="C6D11C"/>
          </a:solidFill>
          <a:ln w="28575">
            <a:solidFill>
              <a:srgbClr val="C6D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9" name="Grafik 8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218A19F7-DC6B-8271-0BC5-F15D3181D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97" y="6131359"/>
            <a:ext cx="2265746" cy="391751"/>
          </a:xfrm>
          <a:prstGeom prst="rect">
            <a:avLst/>
          </a:prstGeom>
        </p:spPr>
      </p:pic>
      <p:pic>
        <p:nvPicPr>
          <p:cNvPr id="16" name="Grafik 15" descr="Ein Bild, das Schrift, Grafiken, Typografie, Text enthält.&#10;&#10;KI-generierte Inhalte können fehlerhaft sein.">
            <a:extLst>
              <a:ext uri="{FF2B5EF4-FFF2-40B4-BE49-F238E27FC236}">
                <a16:creationId xmlns:a16="http://schemas.microsoft.com/office/drawing/2014/main" id="{81AC8B4A-176A-B5F5-E287-877BB41F9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23" y="5954011"/>
            <a:ext cx="2153758" cy="746446"/>
          </a:xfrm>
          <a:prstGeom prst="rect">
            <a:avLst/>
          </a:prstGeom>
        </p:spPr>
      </p:pic>
      <p:pic>
        <p:nvPicPr>
          <p:cNvPr id="22" name="Grafik 21" descr="Ein Bild, das Schwarz, Dunkelheit, Screenshot enthält.&#10;&#10;KI-generierte Inhalte können fehlerhaft sein.">
            <a:extLst>
              <a:ext uri="{FF2B5EF4-FFF2-40B4-BE49-F238E27FC236}">
                <a16:creationId xmlns:a16="http://schemas.microsoft.com/office/drawing/2014/main" id="{2D2D4C34-E36D-98E3-AF38-65AAD286A3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14"/>
          <a:stretch/>
        </p:blipFill>
        <p:spPr>
          <a:xfrm>
            <a:off x="3648355" y="6083057"/>
            <a:ext cx="2795055" cy="44126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34D5A5C0-CE97-4C8F-09B8-BECC3C602A27}"/>
              </a:ext>
            </a:extLst>
          </p:cNvPr>
          <p:cNvSpPr txBox="1"/>
          <p:nvPr/>
        </p:nvSpPr>
        <p:spPr>
          <a:xfrm>
            <a:off x="4051870" y="6414746"/>
            <a:ext cx="1988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Wirtschaftswissenschaft</a:t>
            </a:r>
          </a:p>
        </p:txBody>
      </p:sp>
      <p:pic>
        <p:nvPicPr>
          <p:cNvPr id="27" name="Grafik 26" descr="Ein Bild, das Schwarz, Dunkelheit, Screenshot enthält.&#10;&#10;KI-generierte Inhalte können fehlerhaft sein.">
            <a:extLst>
              <a:ext uri="{FF2B5EF4-FFF2-40B4-BE49-F238E27FC236}">
                <a16:creationId xmlns:a16="http://schemas.microsoft.com/office/drawing/2014/main" id="{92802F43-9DAD-120E-CD22-611E5C8EB2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23" b="38926"/>
          <a:stretch/>
        </p:blipFill>
        <p:spPr>
          <a:xfrm>
            <a:off x="9169814" y="6131359"/>
            <a:ext cx="2762145" cy="4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865808"/>
            <a:ext cx="3632200" cy="1030637"/>
          </a:xfrm>
          <a:prstGeom prst="rect">
            <a:avLst/>
          </a:prstGeom>
        </p:spPr>
      </p:pic>
      <p:sp>
        <p:nvSpPr>
          <p:cNvPr id="5" name="Inhaltsplatzhalter 3"/>
          <p:cNvSpPr txBox="1">
            <a:spLocks/>
          </p:cNvSpPr>
          <p:nvPr/>
        </p:nvSpPr>
        <p:spPr>
          <a:xfrm>
            <a:off x="792000" y="2018123"/>
            <a:ext cx="11040000" cy="84872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00" indent="0">
              <a:buNone/>
            </a:pPr>
            <a:r>
              <a:rPr lang="de-DE" sz="5400" dirty="0">
                <a:latin typeface="Fira Sans" panose="020B0503050000020004" pitchFamily="34" charset="0"/>
              </a:rPr>
              <a:t>Bild</a:t>
            </a:r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792000" y="3220727"/>
            <a:ext cx="11040000" cy="248149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Mit den Inhalten des Axel Springer Verlags und der Funke Mediengruppe</a:t>
            </a:r>
          </a:p>
          <a:p>
            <a:pPr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Rund 30 Zeitungen und Zeitschriften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6358466"/>
            <a:ext cx="12192000" cy="482600"/>
          </a:xfrm>
          <a:prstGeom prst="rect">
            <a:avLst/>
          </a:prstGeom>
          <a:solidFill>
            <a:srgbClr val="C6D11C"/>
          </a:solidFill>
          <a:ln w="28575">
            <a:solidFill>
              <a:srgbClr val="C6D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CC3D2A-5FF4-73DC-65B3-D7D6423AC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19" y="4880046"/>
            <a:ext cx="1345234" cy="1800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9BEA7B1-FA0C-1D65-747D-58D869AC4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35" y="4880046"/>
            <a:ext cx="1278725" cy="1800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FCD4B11-9FD8-904F-4338-033935F13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42" y="4880046"/>
            <a:ext cx="1315200" cy="1800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A9DAAF6-6B4D-3CB1-055A-A50BE65C1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4" y="4880046"/>
            <a:ext cx="1345922" cy="1800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81427B9-EB0D-0B2B-7BC4-1FEB3B524B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454" y="4880046"/>
            <a:ext cx="1344546" cy="1800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5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865808"/>
            <a:ext cx="3632200" cy="1030637"/>
          </a:xfrm>
          <a:prstGeom prst="rect">
            <a:avLst/>
          </a:prstGeom>
        </p:spPr>
      </p:pic>
      <p:sp>
        <p:nvSpPr>
          <p:cNvPr id="5" name="Inhaltsplatzhalter 3"/>
          <p:cNvSpPr txBox="1">
            <a:spLocks/>
          </p:cNvSpPr>
          <p:nvPr/>
        </p:nvSpPr>
        <p:spPr>
          <a:xfrm>
            <a:off x="792000" y="2018123"/>
            <a:ext cx="11040000" cy="84872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00" indent="0">
              <a:buNone/>
            </a:pPr>
            <a:r>
              <a:rPr lang="de-DE" sz="5400" dirty="0">
                <a:latin typeface="Fira Sans" panose="020B0503050000020004" pitchFamily="34" charset="0"/>
              </a:rPr>
              <a:t>Packt Softwareentwicklung &amp; IT</a:t>
            </a:r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791999" y="3220733"/>
            <a:ext cx="11138743" cy="248149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Web- und Softwareentwicklung, Clouddienste, </a:t>
            </a:r>
            <a:r>
              <a:rPr lang="de-DE" sz="2000" dirty="0" err="1">
                <a:latin typeface="Fira Sans" panose="020B0503050000020004" pitchFamily="34" charset="0"/>
              </a:rPr>
              <a:t>Cybersecurity</a:t>
            </a:r>
            <a:r>
              <a:rPr lang="de-DE" sz="2000" dirty="0">
                <a:latin typeface="Fira Sans" panose="020B0503050000020004" pitchFamily="34" charset="0"/>
              </a:rPr>
              <a:t> und mehr…</a:t>
            </a:r>
          </a:p>
          <a:p>
            <a:pPr>
              <a:lnSpc>
                <a:spcPct val="150000"/>
              </a:lnSpc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Über 3.000 elektronische Bücher aus dem Portfolio des Verlags Packt Publishing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6358466"/>
            <a:ext cx="12192000" cy="482600"/>
          </a:xfrm>
          <a:prstGeom prst="rect">
            <a:avLst/>
          </a:prstGeom>
          <a:solidFill>
            <a:srgbClr val="C6D11C"/>
          </a:solidFill>
          <a:ln w="28575">
            <a:solidFill>
              <a:srgbClr val="C6D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EBD2EC8-7BCA-C762-936F-7E02C895D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88" y="4875810"/>
            <a:ext cx="1459200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DFC76AB-041B-1EDB-4992-6D886D474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84" y="4875712"/>
            <a:ext cx="1459853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B851E4B-BEAF-B32E-EE4D-8B158628F5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473" y="4875712"/>
            <a:ext cx="1459200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52A26A1-B463-5BA8-CCFF-D6F0570E2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409" y="4875712"/>
            <a:ext cx="1459853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AFC2839-C2DC-39AC-7156-0438E9F783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998" y="4875712"/>
            <a:ext cx="1459200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4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865808"/>
            <a:ext cx="3632200" cy="1030637"/>
          </a:xfrm>
          <a:prstGeom prst="rect">
            <a:avLst/>
          </a:prstGeom>
        </p:spPr>
      </p:pic>
      <p:sp>
        <p:nvSpPr>
          <p:cNvPr id="5" name="Inhaltsplatzhalter 3"/>
          <p:cNvSpPr txBox="1">
            <a:spLocks/>
          </p:cNvSpPr>
          <p:nvPr/>
        </p:nvSpPr>
        <p:spPr>
          <a:xfrm>
            <a:off x="792000" y="2018123"/>
            <a:ext cx="11040000" cy="84872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00" indent="0">
              <a:buNone/>
            </a:pPr>
            <a:r>
              <a:rPr lang="de-DE" sz="5400" dirty="0">
                <a:latin typeface="Fira Sans" panose="020B0503050000020004" pitchFamily="34" charset="0"/>
              </a:rPr>
              <a:t>Publikum</a:t>
            </a:r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792000" y="3220729"/>
            <a:ext cx="11040000" cy="248149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Mit einer Vielzahl an Publikumszeitschriften aus der deutschen Medienlandschaft</a:t>
            </a:r>
          </a:p>
          <a:p>
            <a:pPr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Über 80 Titel zu Themen wie Business, Lifestyle, Reisen, Wissen oder Wohnen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6358466"/>
            <a:ext cx="12192000" cy="482600"/>
          </a:xfrm>
          <a:prstGeom prst="rect">
            <a:avLst/>
          </a:prstGeom>
          <a:solidFill>
            <a:srgbClr val="C6D11C"/>
          </a:solidFill>
          <a:ln w="28575">
            <a:solidFill>
              <a:srgbClr val="C6D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13FBA7C-6033-2FF1-EC41-ADDC24797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69" y="4880909"/>
            <a:ext cx="1379248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8D68B66-4BAD-68F7-831A-FB558213C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10" y="4880909"/>
            <a:ext cx="1430559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9570841-EB47-811B-6FFB-8AE335003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98" y="4880909"/>
            <a:ext cx="1382143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7C45FE3-8980-2EBD-2ADA-882EB52098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62" y="4880909"/>
            <a:ext cx="1408843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D39DE756-FA5D-A49A-954D-116F1868AF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234" y="4880909"/>
            <a:ext cx="1429766" cy="18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3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865808"/>
            <a:ext cx="3632200" cy="1030637"/>
          </a:xfrm>
          <a:prstGeom prst="rect">
            <a:avLst/>
          </a:prstGeom>
        </p:spPr>
      </p:pic>
      <p:sp>
        <p:nvSpPr>
          <p:cNvPr id="5" name="Inhaltsplatzhalter 3"/>
          <p:cNvSpPr txBox="1">
            <a:spLocks/>
          </p:cNvSpPr>
          <p:nvPr/>
        </p:nvSpPr>
        <p:spPr>
          <a:xfrm>
            <a:off x="792000" y="2018123"/>
            <a:ext cx="11040000" cy="84872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00" indent="0">
              <a:buNone/>
            </a:pPr>
            <a:r>
              <a:rPr lang="de-DE" sz="5400" dirty="0">
                <a:latin typeface="Fira Sans" panose="020B0503050000020004" pitchFamily="34" charset="0"/>
              </a:rPr>
              <a:t>Videos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6358466"/>
            <a:ext cx="12192000" cy="482600"/>
          </a:xfrm>
          <a:prstGeom prst="rect">
            <a:avLst/>
          </a:prstGeom>
          <a:solidFill>
            <a:srgbClr val="C6D11C"/>
          </a:solidFill>
          <a:ln w="28575">
            <a:solidFill>
              <a:srgbClr val="C6D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14" name="Inhaltsplatzhalter 3"/>
          <p:cNvSpPr txBox="1">
            <a:spLocks/>
          </p:cNvSpPr>
          <p:nvPr/>
        </p:nvSpPr>
        <p:spPr>
          <a:xfrm>
            <a:off x="792000" y="3220729"/>
            <a:ext cx="11040000" cy="248149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BWL und VWL aber auch technische Disziplinen wie Elektrotechnik, Informatik etc.</a:t>
            </a:r>
          </a:p>
          <a:p>
            <a:pPr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Über 2.800 Lern- und Erklärvideos der Anbieter </a:t>
            </a:r>
            <a:r>
              <a:rPr lang="de-DE" sz="2000" dirty="0" err="1">
                <a:latin typeface="Fira Sans" panose="020B0503050000020004" pitchFamily="34" charset="0"/>
              </a:rPr>
              <a:t>explainity</a:t>
            </a:r>
            <a:r>
              <a:rPr lang="de-DE" sz="2000" dirty="0">
                <a:latin typeface="Fira Sans" panose="020B0503050000020004" pitchFamily="34" charset="0"/>
              </a:rPr>
              <a:t> &amp; </a:t>
            </a:r>
            <a:r>
              <a:rPr lang="de-DE" sz="2000" dirty="0" err="1">
                <a:latin typeface="Fira Sans" panose="020B0503050000020004" pitchFamily="34" charset="0"/>
              </a:rPr>
              <a:t>Studyflix</a:t>
            </a:r>
            <a:endParaRPr lang="de-DE" sz="2000" dirty="0">
              <a:latin typeface="Fira Sans" panose="020B05030500000200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9CCC80-9D09-F271-779A-5003C811A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25" y="5827642"/>
            <a:ext cx="1804988" cy="751001"/>
          </a:xfrm>
          <a:prstGeom prst="rect">
            <a:avLst/>
          </a:prstGeom>
        </p:spPr>
      </p:pic>
      <p:pic>
        <p:nvPicPr>
          <p:cNvPr id="11" name="Grafik 10" descr="Ein Bild, das Schrift, Grafiken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E2B07424-58F9-22AD-99BC-24967E3D6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133" y="5902514"/>
            <a:ext cx="2290246" cy="6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7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5EF3B-8E09-7D24-39AD-A981426BC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0937BD0-4403-6A7A-9C5A-869022B1A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865808"/>
            <a:ext cx="3632200" cy="1030637"/>
          </a:xfrm>
          <a:prstGeom prst="rect">
            <a:avLst/>
          </a:prstGeom>
        </p:spPr>
      </p:pic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C5F9F9E6-0A79-F104-BEF2-24C0D99D8303}"/>
              </a:ext>
            </a:extLst>
          </p:cNvPr>
          <p:cNvSpPr txBox="1">
            <a:spLocks/>
          </p:cNvSpPr>
          <p:nvPr/>
        </p:nvSpPr>
        <p:spPr>
          <a:xfrm>
            <a:off x="792000" y="2018123"/>
            <a:ext cx="11040000" cy="84872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00" indent="0">
              <a:buNone/>
            </a:pPr>
            <a:r>
              <a:rPr lang="de-DE" sz="5400" dirty="0">
                <a:latin typeface="Fira Sans" panose="020B0503050000020004" pitchFamily="34" charset="0"/>
              </a:rPr>
              <a:t>Videos Lecturio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5C21AFA-2951-01C2-48D7-6449D8EC061D}"/>
              </a:ext>
            </a:extLst>
          </p:cNvPr>
          <p:cNvSpPr/>
          <p:nvPr/>
        </p:nvSpPr>
        <p:spPr>
          <a:xfrm>
            <a:off x="0" y="6358466"/>
            <a:ext cx="12192000" cy="482600"/>
          </a:xfrm>
          <a:prstGeom prst="rect">
            <a:avLst/>
          </a:prstGeom>
          <a:solidFill>
            <a:srgbClr val="C6D11C"/>
          </a:solidFill>
          <a:ln w="28575">
            <a:solidFill>
              <a:srgbClr val="C6D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0E956A5C-D012-AB3F-B7ED-52A13A79B700}"/>
              </a:ext>
            </a:extLst>
          </p:cNvPr>
          <p:cNvSpPr txBox="1">
            <a:spLocks/>
          </p:cNvSpPr>
          <p:nvPr/>
        </p:nvSpPr>
        <p:spPr>
          <a:xfrm>
            <a:off x="792000" y="3220729"/>
            <a:ext cx="11040000" cy="2481492"/>
          </a:xfrm>
          <a:prstGeom prst="rect">
            <a:avLst/>
          </a:prstGeom>
        </p:spPr>
        <p:txBody>
          <a:bodyPr/>
          <a:lstStyle>
            <a:lvl1pPr marL="432000" indent="-370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0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40000"/>
                  <a:lumOff val="60000"/>
                </a:schemeClr>
              </a:buClr>
              <a:buSzPct val="12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Fokus auf Wirtschaft, ergänzt durch technische, praxisorientierte sowie juristische Inhalte</a:t>
            </a:r>
          </a:p>
          <a:p>
            <a:pPr>
              <a:lnSpc>
                <a:spcPct val="150000"/>
              </a:lnSpc>
              <a:buClr>
                <a:srgbClr val="C6D11C"/>
              </a:buClr>
            </a:pPr>
            <a:r>
              <a:rPr lang="de-DE" sz="2000" dirty="0">
                <a:latin typeface="Fira Sans" panose="020B0503050000020004" pitchFamily="34" charset="0"/>
              </a:rPr>
              <a:t>Rund 8.200 Lernvideos des E-Learning-Anbieters Lecturio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156BE8-65FE-29CE-93B7-B0855CC0D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421" y="6074123"/>
            <a:ext cx="2055593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0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2354ad-bc46-471f-b3b7-1ad9981247a1">
      <Terms xmlns="http://schemas.microsoft.com/office/infopath/2007/PartnerControls"/>
    </lcf76f155ced4ddcb4097134ff3c332f>
    <TaxCatchAll xmlns="44a9e08e-4113-439b-a78a-b8bb9858d1dd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09A7A7D9A3044E849477332BC21325" ma:contentTypeVersion="16" ma:contentTypeDescription="Ein neues Dokument erstellen." ma:contentTypeScope="" ma:versionID="53b7eb1112ebb62c336772374eaaf533">
  <xsd:schema xmlns:xsd="http://www.w3.org/2001/XMLSchema" xmlns:xs="http://www.w3.org/2001/XMLSchema" xmlns:p="http://schemas.microsoft.com/office/2006/metadata/properties" xmlns:ns1="http://schemas.microsoft.com/sharepoint/v3" xmlns:ns2="aa2354ad-bc46-471f-b3b7-1ad9981247a1" xmlns:ns3="44a9e08e-4113-439b-a78a-b8bb9858d1dd" targetNamespace="http://schemas.microsoft.com/office/2006/metadata/properties" ma:root="true" ma:fieldsID="e2a1dd4524ebcbf1e2b6d391172ff310" ns1:_="" ns2:_="" ns3:_="">
    <xsd:import namespace="http://schemas.microsoft.com/sharepoint/v3"/>
    <xsd:import namespace="aa2354ad-bc46-471f-b3b7-1ad9981247a1"/>
    <xsd:import namespace="44a9e08e-4113-439b-a78a-b8bb9858d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354ad-bc46-471f-b3b7-1ad9981247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2d33469-279e-48cc-9b44-86438371bc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9e08e-4113-439b-a78a-b8bb9858d1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6b9353b-dcb7-4deb-a6c1-7370418349fa}" ma:internalName="TaxCatchAll" ma:showField="CatchAllData" ma:web="44a9e08e-4113-439b-a78a-b8bb9858d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ADE1B0-AE8A-41CB-A528-922E1CD8BE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BF202B-FFC6-4C4F-BB40-D8D86D0F768D}">
  <ds:schemaRefs>
    <ds:schemaRef ds:uri="http://schemas.microsoft.com/office/2006/metadata/properties"/>
    <ds:schemaRef ds:uri="http://schemas.microsoft.com/office/infopath/2007/PartnerControls"/>
    <ds:schemaRef ds:uri="19174ee0-d245-484b-8cd6-87fd9f327d18"/>
    <ds:schemaRef ds:uri="1d2d6989-09a4-457f-9848-2c42b329dafb"/>
    <ds:schemaRef ds:uri="aa2354ad-bc46-471f-b3b7-1ad9981247a1"/>
    <ds:schemaRef ds:uri="44a9e08e-4113-439b-a78a-b8bb9858d1dd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0D24F64-D0BF-4287-908F-56ACEBBF00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2354ad-bc46-471f-b3b7-1ad9981247a1"/>
    <ds:schemaRef ds:uri="44a9e08e-4113-439b-a78a-b8bb9858d1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Breitbild</PresentationFormat>
  <Paragraphs>20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GBI-Genios Deutsche Wirtschaftsdatenbank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Lode, Valerie</dc:creator>
  <cp:lastModifiedBy>Valerie Lode</cp:lastModifiedBy>
  <cp:revision>35</cp:revision>
  <dcterms:created xsi:type="dcterms:W3CDTF">2023-05-26T09:11:34Z</dcterms:created>
  <dcterms:modified xsi:type="dcterms:W3CDTF">2025-04-23T13:45:14Z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0x010100B809A7A7D9A3044E849477332BC21325</vt:lpwstr>
  </property>
  <property fmtid="{D5CDD505-2E9C-101B-9397-08002B2CF9AE}" pid="3" name="MediaServiceImageTags">
    <vt:lpwstr/>
  </property>
</Properties>
</file>